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5ED5-615D-4A26-BBE6-34F2BE97B52F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F8F65-4A6F-4A2E-9577-B43CDA8D9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5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F8F65-4A6F-4A2E-9577-B43CDA8D977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5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63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2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65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0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1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7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6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8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0944-9BE1-4F54-A7EB-2CD71AD470F6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5E08-FED2-49FE-9AFF-71DDA253C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68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9859" y="376518"/>
            <a:ext cx="9144000" cy="86061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Зимние явления в неживой природе.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2026" y="1882588"/>
            <a:ext cx="6567055" cy="473196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Подготовили воспитатели МБДОУ «Детский                 сад общеразвивающего вида № 118</a:t>
            </a:r>
            <a:r>
              <a:rPr lang="ru-RU" sz="2000" dirty="0" smtClean="0"/>
              <a:t>» г. </a:t>
            </a:r>
            <a:r>
              <a:rPr lang="ru-RU" sz="2000" smtClean="0"/>
              <a:t>Воронеж:</a:t>
            </a:r>
            <a:endParaRPr lang="ru-RU" sz="2000" dirty="0" smtClean="0"/>
          </a:p>
          <a:p>
            <a:r>
              <a:rPr lang="ru-RU" sz="2000" dirty="0" smtClean="0"/>
              <a:t>                                                                </a:t>
            </a:r>
            <a:r>
              <a:rPr lang="ru-RU" sz="2000" dirty="0" err="1" smtClean="0"/>
              <a:t>Мизенко</a:t>
            </a:r>
            <a:r>
              <a:rPr lang="ru-RU" sz="2000" dirty="0" smtClean="0"/>
              <a:t> И. Н.</a:t>
            </a:r>
          </a:p>
          <a:p>
            <a:r>
              <a:rPr lang="ru-RU" sz="2000" dirty="0" smtClean="0"/>
              <a:t>                                                                Яворская С. А</a:t>
            </a:r>
          </a:p>
          <a:p>
            <a:r>
              <a:rPr lang="ru-RU" sz="1400" dirty="0" smtClean="0"/>
              <a:t>  Для старшего дошкольного возраста.</a:t>
            </a:r>
          </a:p>
          <a:p>
            <a:endParaRPr lang="ru-RU" sz="1400" dirty="0" smtClean="0"/>
          </a:p>
          <a:p>
            <a:r>
              <a:rPr lang="ru-RU" sz="2000" dirty="0" smtClean="0"/>
              <a:t>                    Материал: </a:t>
            </a:r>
            <a:r>
              <a:rPr lang="ru-RU" sz="1600" dirty="0" smtClean="0"/>
              <a:t>1.Л.Г. </a:t>
            </a:r>
            <a:r>
              <a:rPr lang="ru-RU" sz="1600" dirty="0" err="1" smtClean="0"/>
              <a:t>Горькова</a:t>
            </a:r>
            <a:r>
              <a:rPr lang="ru-RU" sz="1600" dirty="0" smtClean="0"/>
              <a:t>, А. В. </a:t>
            </a:r>
            <a:r>
              <a:rPr lang="ru-RU" sz="1600" dirty="0" err="1" smtClean="0"/>
              <a:t>Кочегарина</a:t>
            </a:r>
            <a:r>
              <a:rPr lang="ru-RU" sz="1600" dirty="0" smtClean="0"/>
              <a:t>, Л. А. Обухова «Сценарии занятий по экологическому воспитанию дошкольников»/ средняя, старшая, подготовительная группы/ М.: ВАКО,2005.-240 с./ Дошкольники: учим, развиваем, воспитываем</a:t>
            </a:r>
            <a:r>
              <a:rPr lang="ru-RU" sz="2000" dirty="0" smtClean="0"/>
              <a:t>.</a:t>
            </a:r>
          </a:p>
          <a:p>
            <a:r>
              <a:rPr lang="ru-RU" sz="1800" dirty="0" smtClean="0"/>
              <a:t>              2. </a:t>
            </a:r>
            <a:r>
              <a:rPr lang="ru-RU" sz="1600" dirty="0" err="1" smtClean="0"/>
              <a:t>Яндекс.Картинки</a:t>
            </a:r>
            <a:endParaRPr lang="ru-RU" sz="1600" dirty="0"/>
          </a:p>
          <a:p>
            <a:r>
              <a:rPr lang="ru-RU" sz="1600" dirty="0" smtClean="0"/>
              <a:t>    3.</a:t>
            </a:r>
            <a:r>
              <a:rPr lang="ru-RU" sz="1600" dirty="0"/>
              <a:t> </a:t>
            </a:r>
            <a:r>
              <a:rPr lang="ru-RU" sz="1600" dirty="0" smtClean="0"/>
              <a:t>Википедия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" y="1721224"/>
            <a:ext cx="5664141" cy="42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11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142506"/>
            <a:ext cx="11187545" cy="3503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Зимние явления в неживой природе: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3" y="492826"/>
            <a:ext cx="11756571" cy="6287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                                         Гололёд- </a:t>
            </a:r>
            <a:r>
              <a:rPr lang="ru-RU" sz="2000" dirty="0"/>
              <a:t> </a:t>
            </a:r>
            <a:r>
              <a:rPr lang="ru-RU" sz="2000" dirty="0" smtClean="0"/>
              <a:t>слой плотного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стекловидного льда                      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Буран-степная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метель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Оттепель-временное                                                                Иней-тонкий слой                     </a:t>
            </a:r>
          </a:p>
          <a:p>
            <a:pPr marL="0" indent="0">
              <a:buNone/>
            </a:pPr>
            <a:r>
              <a:rPr lang="ru-RU" sz="2000" dirty="0"/>
              <a:t>т</a:t>
            </a:r>
            <a:r>
              <a:rPr lang="ru-RU" sz="2000" dirty="0" smtClean="0"/>
              <a:t>аяние снега зимой,                                                              ледяных кристаллов</a:t>
            </a:r>
          </a:p>
          <a:p>
            <a:pPr marL="0" indent="0">
              <a:buNone/>
            </a:pPr>
            <a:r>
              <a:rPr lang="ru-RU" sz="2000" dirty="0" smtClean="0"/>
              <a:t>ранней весной                                                                         образующихся из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водяного пара атмосферы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3" y="492826"/>
            <a:ext cx="3111336" cy="23335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089" y="5352060"/>
            <a:ext cx="190500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2" y="2946620"/>
            <a:ext cx="3111336" cy="24434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16" y="3615141"/>
            <a:ext cx="4626908" cy="312628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424" y="3278681"/>
            <a:ext cx="2749139" cy="17182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01" y="111179"/>
            <a:ext cx="4648098" cy="309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1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69080" cy="9150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986118"/>
            <a:ext cx="5257800" cy="5190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-Внимательно посмотрите на снеговика, какой он ? грустный или весёлый?</a:t>
            </a:r>
          </a:p>
          <a:p>
            <a:pPr marL="0" indent="0">
              <a:buNone/>
            </a:pPr>
            <a:r>
              <a:rPr lang="ru-RU" dirty="0" smtClean="0"/>
              <a:t>-Опишите грустного снеговика.</a:t>
            </a:r>
          </a:p>
          <a:p>
            <a:pPr marL="0" indent="0">
              <a:buNone/>
            </a:pPr>
            <a:r>
              <a:rPr lang="ru-RU" dirty="0" smtClean="0"/>
              <a:t>-Почему он такой грустный?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8" y="194964"/>
            <a:ext cx="4881282" cy="64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4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447" y="89647"/>
            <a:ext cx="11456893" cy="641872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Рассказ снеговика: </a:t>
            </a:r>
            <a:r>
              <a:rPr lang="ru-RU" sz="2000" dirty="0" smtClean="0"/>
              <a:t>Прилетела ворона, села прямо на плечо, клюнула и сказала, что он не вкусный.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-Почему ворона так сказала?</a:t>
            </a:r>
            <a:br>
              <a:rPr lang="ru-RU" sz="2000" dirty="0" smtClean="0"/>
            </a:br>
            <a:r>
              <a:rPr lang="ru-RU" sz="2000" dirty="0" smtClean="0"/>
              <a:t>-Из чего сделан снеговик?</a:t>
            </a:r>
            <a:br>
              <a:rPr lang="ru-RU" sz="2000" dirty="0" smtClean="0"/>
            </a:br>
            <a:r>
              <a:rPr lang="ru-RU" sz="2000" dirty="0" smtClean="0"/>
              <a:t>-Что представляет из себя снег?</a:t>
            </a:r>
            <a:br>
              <a:rPr lang="ru-RU" sz="2000" dirty="0" smtClean="0"/>
            </a:br>
            <a:r>
              <a:rPr lang="ru-RU" sz="2000" dirty="0" smtClean="0"/>
              <a:t>-Какие бывают снежинки?</a:t>
            </a:r>
            <a:br>
              <a:rPr lang="ru-RU" sz="2000" dirty="0" smtClean="0"/>
            </a:br>
            <a:r>
              <a:rPr lang="ru-RU" sz="2000" dirty="0" smtClean="0"/>
              <a:t>-Значит наш снеговик красивый?</a:t>
            </a:r>
            <a:br>
              <a:rPr lang="ru-RU" sz="2000" dirty="0" smtClean="0"/>
            </a:br>
            <a:r>
              <a:rPr lang="ru-RU" sz="2000" dirty="0" smtClean="0"/>
              <a:t>Но снеговик опять не доволен, так как</a:t>
            </a:r>
            <a:br>
              <a:rPr lang="ru-RU" sz="2000" dirty="0" smtClean="0"/>
            </a:br>
            <a:r>
              <a:rPr lang="ru-RU" sz="2000" dirty="0" smtClean="0"/>
              <a:t>вороне он не понравился на вкус.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Снег</a:t>
            </a:r>
            <a:r>
              <a:rPr lang="ru-RU" sz="2000" dirty="0"/>
              <a:t> — форма </a:t>
            </a:r>
            <a:r>
              <a:rPr lang="ru-RU" sz="2000" dirty="0" smtClean="0"/>
              <a:t>атмосферных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осадков, состоящая из </a:t>
            </a:r>
            <a:r>
              <a:rPr lang="ru-RU" sz="2000" dirty="0" smtClean="0"/>
              <a:t>мелких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кристаллов льда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10" y="821105"/>
            <a:ext cx="4446495" cy="59024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451" y="4745295"/>
            <a:ext cx="2640883" cy="21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6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35" y="1"/>
            <a:ext cx="11210365" cy="216945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Посмотрите на снег, рассмотрите его.</a:t>
            </a:r>
            <a:br>
              <a:rPr lang="ru-RU" sz="2000" dirty="0" smtClean="0"/>
            </a:br>
            <a:r>
              <a:rPr lang="ru-RU" sz="2000" dirty="0" smtClean="0"/>
              <a:t>-Какой он?</a:t>
            </a:r>
            <a:br>
              <a:rPr lang="ru-RU" sz="2000" dirty="0" smtClean="0"/>
            </a:br>
            <a:r>
              <a:rPr lang="ru-RU" sz="2000" dirty="0" smtClean="0"/>
              <a:t>-Почему снег липкий?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" y="1603170"/>
            <a:ext cx="3868300" cy="25788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360" y="95623"/>
            <a:ext cx="5242710" cy="3932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465" y="4432037"/>
            <a:ext cx="2418118" cy="20726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305" y="926275"/>
            <a:ext cx="2311112" cy="17420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5" y="4648200"/>
            <a:ext cx="3129220" cy="20319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29" y="3657599"/>
            <a:ext cx="4869662" cy="35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5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61365"/>
            <a:ext cx="11049000" cy="152932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-При какой температуре снег может быть липким?</a:t>
            </a:r>
            <a:br>
              <a:rPr lang="ru-RU" sz="2000" dirty="0" smtClean="0"/>
            </a:br>
            <a:r>
              <a:rPr lang="ru-RU" sz="1800" dirty="0" smtClean="0"/>
              <a:t>-</a:t>
            </a:r>
            <a:r>
              <a:rPr lang="ru-RU" sz="2000" dirty="0" smtClean="0"/>
              <a:t>каким бывает снег при отрицательной температуре?</a:t>
            </a:r>
            <a:br>
              <a:rPr lang="ru-RU" sz="2000" dirty="0" smtClean="0"/>
            </a:br>
            <a:r>
              <a:rPr lang="ru-RU" sz="2000" dirty="0" smtClean="0"/>
              <a:t>-Что произойдет со снегом, если его занести в помещение?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601" y="161365"/>
            <a:ext cx="4943965" cy="329597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46" y="3547613"/>
            <a:ext cx="4805084" cy="32033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0" y="1374401"/>
            <a:ext cx="2973481" cy="29734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21" y="3750736"/>
            <a:ext cx="2941545" cy="31072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410" y="1457528"/>
            <a:ext cx="2844663" cy="18471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0" y="4430297"/>
            <a:ext cx="3014988" cy="226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3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59" y="365124"/>
            <a:ext cx="11460639" cy="6147118"/>
          </a:xfrm>
        </p:spPr>
        <p:txBody>
          <a:bodyPr>
            <a:normAutofit/>
          </a:bodyPr>
          <a:lstStyle/>
          <a:p>
            <a:r>
              <a:rPr lang="ru-RU" dirty="0" smtClean="0"/>
              <a:t>Физкультминутка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ы-снежинки, мы-пушинки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мы танцуем день и ночь.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</a:t>
            </a:r>
            <a:r>
              <a:rPr lang="ru-RU" sz="2800" dirty="0" smtClean="0"/>
              <a:t>Мы снежинки-</a:t>
            </a:r>
            <a:r>
              <a:rPr lang="ru-RU" sz="2800" dirty="0" err="1" smtClean="0"/>
              <a:t>балеринки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               покружиться мы не прочь.</a:t>
            </a:r>
            <a:br>
              <a:rPr lang="ru-RU" sz="28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</a:t>
            </a:r>
            <a:r>
              <a:rPr lang="ru-RU" sz="3200" dirty="0" smtClean="0"/>
              <a:t>Встанем вместе все сейчас,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         получается снежок.</a:t>
            </a:r>
            <a:br>
              <a:rPr lang="ru-RU" sz="32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   </a:t>
            </a:r>
            <a:r>
              <a:rPr lang="ru-RU" sz="3600" dirty="0" smtClean="0"/>
              <a:t>Налетел ветерок-и умчался весь снежок.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19" y="5668963"/>
            <a:ext cx="177800" cy="152400"/>
          </a:xfr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" y="174171"/>
            <a:ext cx="1244918" cy="10670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0" y="365124"/>
            <a:ext cx="2179320" cy="186798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62" y="1216183"/>
            <a:ext cx="2372837" cy="203386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921" y="5274445"/>
            <a:ext cx="1666875" cy="1428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8" y="4039483"/>
            <a:ext cx="2881578" cy="246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7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39" y="365125"/>
            <a:ext cx="11221961" cy="1325563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-Можно ли кушать снег?</a:t>
            </a:r>
            <a:br>
              <a:rPr lang="ru-RU" sz="2000" dirty="0" smtClean="0"/>
            </a:br>
            <a:r>
              <a:rPr lang="ru-RU" sz="2000" dirty="0" smtClean="0"/>
              <a:t>-какая получится вода если растопить снег?</a:t>
            </a:r>
            <a:br>
              <a:rPr lang="ru-RU" sz="2000" dirty="0" smtClean="0"/>
            </a:br>
            <a:r>
              <a:rPr lang="ru-RU" sz="2000" dirty="0" smtClean="0"/>
              <a:t>-Какого цвета вода?</a:t>
            </a:r>
            <a:br>
              <a:rPr lang="ru-RU" sz="2000" dirty="0" smtClean="0"/>
            </a:br>
            <a:r>
              <a:rPr lang="ru-RU" sz="2000" dirty="0" smtClean="0"/>
              <a:t>-Если у неё запах, вкус?</a:t>
            </a:r>
            <a:br>
              <a:rPr lang="ru-RU" sz="2000" dirty="0" smtClean="0"/>
            </a:br>
            <a:r>
              <a:rPr lang="ru-RU" sz="2000" dirty="0" smtClean="0"/>
              <a:t>-Почему ворона назвала снеговика не вкусным?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679" y="-28667"/>
            <a:ext cx="4101321" cy="43323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9" y="2690067"/>
            <a:ext cx="8665201" cy="40148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82" y="0"/>
            <a:ext cx="3283571" cy="246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0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507"/>
            <a:ext cx="10515600" cy="91439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 снеговиков, какой весёлый, какой грустный. Почему вы так решили?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2" y="2965404"/>
            <a:ext cx="2727792" cy="338156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4" y="1082816"/>
            <a:ext cx="2319898" cy="25400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786" y="978216"/>
            <a:ext cx="2819014" cy="27998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801" y="3642426"/>
            <a:ext cx="2937668" cy="293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082" y="143435"/>
            <a:ext cx="11120718" cy="45033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Зимние явления в неживой природе:</a:t>
            </a:r>
            <a:endParaRPr lang="ru-RU" sz="24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-1" y="986118"/>
            <a:ext cx="12095439" cy="575906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Вьюга-перенос </a:t>
            </a:r>
            <a:r>
              <a:rPr lang="ru-RU" dirty="0"/>
              <a:t>снега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ветром </a:t>
            </a:r>
            <a:r>
              <a:rPr lang="ru-RU" dirty="0"/>
              <a:t>в приземном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     </a:t>
            </a:r>
            <a:r>
              <a:rPr lang="ru-RU" dirty="0" smtClean="0"/>
              <a:t>                 </a:t>
            </a:r>
            <a:r>
              <a:rPr lang="ru-RU" dirty="0"/>
              <a:t>слое воздуха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Снегопад- выпадение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снега</a:t>
            </a:r>
            <a:r>
              <a:rPr lang="ru-RU" dirty="0"/>
              <a:t> из </a:t>
            </a:r>
            <a:r>
              <a:rPr lang="ru-RU" dirty="0" smtClean="0"/>
              <a:t>облаков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</a:t>
            </a:r>
            <a:r>
              <a:rPr lang="ru-RU" dirty="0"/>
              <a:t> </a:t>
            </a:r>
            <a:r>
              <a:rPr lang="ru-RU" dirty="0" smtClean="0"/>
              <a:t>                                                 Метель- </a:t>
            </a:r>
            <a:r>
              <a:rPr lang="ru-RU" dirty="0"/>
              <a:t>перенос ветром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снега </a:t>
            </a:r>
            <a:r>
              <a:rPr lang="ru-RU" dirty="0"/>
              <a:t>над землей </a:t>
            </a:r>
            <a:r>
              <a:rPr lang="ru-RU" dirty="0" smtClean="0"/>
              <a:t>(=вьюге)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" y="593766"/>
            <a:ext cx="3104991" cy="41216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93" y="143435"/>
            <a:ext cx="4634945" cy="308996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05" y="2658845"/>
            <a:ext cx="5484238" cy="411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62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203</Words>
  <Application>Microsoft Office PowerPoint</Application>
  <PresentationFormat>Широкоэкранный</PresentationFormat>
  <Paragraphs>59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Зимние явления в неживой природе.</vt:lpstr>
      <vt:lpstr>Презентация PowerPoint</vt:lpstr>
      <vt:lpstr>Рассказ снеговика: Прилетела ворона, села прямо на плечо, клюнула и сказала, что он не вкусный.        -Почему ворона так сказала? -Из чего сделан снеговик? -Что представляет из себя снег? -Какие бывают снежинки? -Значит наш снеговик красивый? Но снеговик опять не доволен, так как вороне он не понравился на вкус.      Снег — форма атмосферных  осадков, состоящая из мелких  кристаллов льда</vt:lpstr>
      <vt:lpstr>Посмотрите на снег, рассмотрите его. -Какой он? -Почему снег липкий? </vt:lpstr>
      <vt:lpstr>-При какой температуре снег может быть липким? -каким бывает снег при отрицательной температуре? -Что произойдет со снегом, если его занести в помещение? </vt:lpstr>
      <vt:lpstr>Физкультминутка   Мы-снежинки, мы-пушинки                     мы танцуем день и ночь.                                 Мы снежинки-балеринки,                                        покружиться мы не прочь.                                                        Встанем вместе все сейчас,                                                               получается снежок.                                                   Налетел ветерок-и умчался весь снежок.                                                                                                                                        </vt:lpstr>
      <vt:lpstr>-Можно ли кушать снег? -какая получится вода если растопить снег? -Какого цвета вода? -Если у неё запах, вкус? -Почему ворона назвала снеговика не вкусным?</vt:lpstr>
      <vt:lpstr>Сравните снеговиков, какой весёлый, какой грустный. Почему вы так решили?</vt:lpstr>
      <vt:lpstr>Зимние явления в неживой природе:</vt:lpstr>
      <vt:lpstr>Зимние явления в неживой природе: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явления в неживой природе</dc:title>
  <dc:creator>лывра</dc:creator>
  <cp:lastModifiedBy>лывра</cp:lastModifiedBy>
  <cp:revision>26</cp:revision>
  <dcterms:created xsi:type="dcterms:W3CDTF">2014-11-28T20:58:44Z</dcterms:created>
  <dcterms:modified xsi:type="dcterms:W3CDTF">2014-12-13T08:52:13Z</dcterms:modified>
</cp:coreProperties>
</file>