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68" r:id="rId4"/>
    <p:sldId id="25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031C3-F85C-4D25-8772-8AAAF8E7DDAC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C79CA-8CA2-4D31-9C8D-B29A1FEEA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673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C79CA-8CA2-4D31-9C8D-B29A1FEEA99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33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C79CA-8CA2-4D31-9C8D-B29A1FEEA99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33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C79CA-8CA2-4D31-9C8D-B29A1FEEA99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33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00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32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91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78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32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56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95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31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17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78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18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D20A-51AD-4564-AD30-16AE791DEBC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6A06A-1BA9-492F-AF31-B1B3EFD5F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24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азл 24 элемента. Maxi. Арт. 70004. Цифры Игра-мозаика для детей старше трех лет. 24 элемента. Размер готовой картинки 500x345 (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471527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20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ртировка 1"/>
          <p:cNvSpPr/>
          <p:nvPr/>
        </p:nvSpPr>
        <p:spPr>
          <a:xfrm>
            <a:off x="3995936" y="1484784"/>
            <a:ext cx="2088232" cy="3168352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782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835524" y="1708820"/>
            <a:ext cx="1440160" cy="26642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027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ручное управление 1"/>
          <p:cNvSpPr/>
          <p:nvPr/>
        </p:nvSpPr>
        <p:spPr>
          <a:xfrm rot="10800000">
            <a:off x="3779912" y="2276872"/>
            <a:ext cx="2232248" cy="165618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763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74812" y="2276872"/>
            <a:ext cx="93610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2276872"/>
            <a:ext cx="129614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915816" y="1801788"/>
            <a:ext cx="900100" cy="141235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2062014"/>
            <a:ext cx="108012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сортировка 7"/>
          <p:cNvSpPr/>
          <p:nvPr/>
        </p:nvSpPr>
        <p:spPr>
          <a:xfrm>
            <a:off x="5220072" y="1730176"/>
            <a:ext cx="936104" cy="1555576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356362" y="1851428"/>
            <a:ext cx="792088" cy="13130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ручное управление 9"/>
          <p:cNvSpPr/>
          <p:nvPr/>
        </p:nvSpPr>
        <p:spPr>
          <a:xfrm rot="10800000">
            <a:off x="7360654" y="1946386"/>
            <a:ext cx="1224136" cy="1123156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713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161132"/>
              </p:ext>
            </p:extLst>
          </p:nvPr>
        </p:nvGraphicFramePr>
        <p:xfrm>
          <a:off x="179512" y="2564904"/>
          <a:ext cx="8856980" cy="66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4"/>
                <a:gridCol w="432048"/>
                <a:gridCol w="360040"/>
                <a:gridCol w="360040"/>
                <a:gridCol w="360040"/>
                <a:gridCol w="360040"/>
                <a:gridCol w="360040"/>
                <a:gridCol w="360040"/>
                <a:gridCol w="288032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76056"/>
              </a:tblGrid>
              <a:tr h="66384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70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азл 24 элемента. Maxi. Арт. 70004. Цифры Игра-мозаика для детей старше трех лет. 24 элемента. Размер готовой картинки 500x345 (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7920880" cy="53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75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45448"/>
            <a:ext cx="4176464" cy="540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58138" y="436854"/>
            <a:ext cx="4104456" cy="540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Ольга Николаевна\Desktop\fWV8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21" y="2131342"/>
            <a:ext cx="2980691" cy="374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Ольга Николаевна\Desktop\72ac2badd71f4aaa9782d7c7ab38c9a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36" y="620688"/>
            <a:ext cx="961021" cy="96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Ольга Николаевна\Desktop\72ac2badd71f4aaa9782d7c7ab38c9a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749" y="476671"/>
            <a:ext cx="961021" cy="96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Афиша Библиотеки города - Форум города Новокуйбышевск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447801"/>
            <a:ext cx="174619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Ольга Николаевна\Desktop\1261579346_zolotoy_kluchik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960">
            <a:off x="5243183" y="4147262"/>
            <a:ext cx="162078" cy="37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7" descr="http://www.yoursmileys.ru/tsmile/flowerd/t69147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29" y="4599929"/>
            <a:ext cx="9810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7" descr="http://www.yoursmileys.ru/tsmile/flowerd/t69147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436" y="4597845"/>
            <a:ext cx="9810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7" descr="http://www.yoursmileys.ru/tsmile/flowerd/t69147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05" y="4572347"/>
            <a:ext cx="9810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7" descr="http://www.images-photo.ru/_ph/17/2/816498467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211" y="2276872"/>
            <a:ext cx="37623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7" descr="http://www.images-photo.ru/_ph/17/2/816498467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668" y="4225423"/>
            <a:ext cx="37623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7" descr="http://www.images-photo.ru/_ph/17/2/816498467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2295922"/>
            <a:ext cx="37623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7" descr="http://www.images-photo.ru/_ph/17/2/816498467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131" y="2851404"/>
            <a:ext cx="37623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7" descr="http://www.images-photo.ru/_ph/17/2/816498467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858" y="4502045"/>
            <a:ext cx="37623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7" descr="http://www.yoursmileys.ru/tsmile/flowerd/t69147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8557" y="4614410"/>
            <a:ext cx="9810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7" descr="http://www.yoursmileys.ru/tsmile/flowerd/t69147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353" y="4599929"/>
            <a:ext cx="9810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7" descr="http://www.images-photo.ru/_ph/17/2/816498467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290" y="4387348"/>
            <a:ext cx="37623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7" descr="http://www.images-photo.ru/_ph/17/2/816498467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27" y="4429472"/>
            <a:ext cx="37623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7" descr="http://www.images-photo.ru/_ph/17/2/816498467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721483"/>
            <a:ext cx="37623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Облако 23"/>
          <p:cNvSpPr/>
          <p:nvPr/>
        </p:nvSpPr>
        <p:spPr>
          <a:xfrm>
            <a:off x="2809515" y="694067"/>
            <a:ext cx="918530" cy="887642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Облако 24"/>
          <p:cNvSpPr/>
          <p:nvPr/>
        </p:nvSpPr>
        <p:spPr>
          <a:xfrm>
            <a:off x="5949153" y="667309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525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Пазл 24 элемента. Maxi. Арт. 70004. Цифры Игра-мозаика для детей старше трех лет. 24 элемента. Размер готовой картинки 500x345 (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992888" cy="543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132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275856" y="1556792"/>
            <a:ext cx="2376264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823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9872" y="2276872"/>
            <a:ext cx="2952328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09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4283968" y="2060848"/>
            <a:ext cx="1800200" cy="24482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254996" y="2060848"/>
            <a:ext cx="1800200" cy="24482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177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916832"/>
            <a:ext cx="216024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2124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23</Words>
  <Application>Microsoft Office PowerPoint</Application>
  <PresentationFormat>Экран (4:3)</PresentationFormat>
  <Paragraphs>23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</dc:creator>
  <cp:lastModifiedBy>Ольга Николаевна</cp:lastModifiedBy>
  <cp:revision>11</cp:revision>
  <dcterms:created xsi:type="dcterms:W3CDTF">2014-11-21T11:53:26Z</dcterms:created>
  <dcterms:modified xsi:type="dcterms:W3CDTF">2014-11-25T14:45:37Z</dcterms:modified>
</cp:coreProperties>
</file>