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58" r:id="rId5"/>
    <p:sldId id="266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276932562_bremenskie.muzykanty.avi.image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htoby-pomnili.com/preview.php?width=max&amp;dir=89&amp;id=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61756_2010120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20880" cy="60486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2780928"/>
            <a:ext cx="144016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>
                  <a:solidFill>
                    <a:srgbClr val="FF0000"/>
                  </a:solidFill>
                </a:ln>
              </a:rPr>
              <a:t>1234</a:t>
            </a:r>
          </a:p>
          <a:p>
            <a:r>
              <a:rPr lang="ru-RU" sz="4000" dirty="0" smtClean="0">
                <a:ln>
                  <a:solidFill>
                    <a:srgbClr val="FF0000"/>
                  </a:solidFill>
                </a:ln>
              </a:rPr>
              <a:t>567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12aec4e0106cf6a59b0df7cdcea00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8069932" cy="5184576"/>
          </a:xfrm>
          <a:prstGeom prst="rect">
            <a:avLst/>
          </a:prstGeom>
          <a:noFill/>
        </p:spPr>
      </p:pic>
      <p:pic>
        <p:nvPicPr>
          <p:cNvPr id="2051" name="Picture 3" descr="C:\Users\user\Desktop\679074.jpg"/>
          <p:cNvPicPr>
            <a:picLocks noChangeAspect="1" noChangeArrowheads="1"/>
          </p:cNvPicPr>
          <p:nvPr/>
        </p:nvPicPr>
        <p:blipFill>
          <a:blip r:embed="rId3" cstate="print"/>
          <a:srcRect l="12600" t="1684" r="11801" b="7391"/>
          <a:stretch>
            <a:fillRect/>
          </a:stretch>
        </p:blipFill>
        <p:spPr bwMode="auto">
          <a:xfrm>
            <a:off x="3203848" y="980728"/>
            <a:ext cx="1944216" cy="388843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IMG_20131118_19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705678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m-5959761_b8.jpg"/>
          <p:cNvPicPr>
            <a:picLocks noChangeAspect="1" noChangeArrowheads="1"/>
          </p:cNvPicPr>
          <p:nvPr/>
        </p:nvPicPr>
        <p:blipFill>
          <a:blip r:embed="rId2" cstate="print"/>
          <a:srcRect l="32095" r="7227" b="11392"/>
          <a:stretch>
            <a:fillRect/>
          </a:stretch>
        </p:blipFill>
        <p:spPr bwMode="auto">
          <a:xfrm>
            <a:off x="4283968" y="548680"/>
            <a:ext cx="4392488" cy="5040560"/>
          </a:xfrm>
          <a:prstGeom prst="rect">
            <a:avLst/>
          </a:prstGeom>
          <a:noFill/>
        </p:spPr>
      </p:pic>
      <p:pic>
        <p:nvPicPr>
          <p:cNvPr id="3075" name="Picture 3" descr="C:\Users\user\Desktop\99898083_large_po_sledam_bremenskih_muzykantov_0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70396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medium_medium_po-sledam-bremenskih-muzikantov.jpg"/>
          <p:cNvPicPr>
            <a:picLocks noChangeAspect="1" noChangeArrowheads="1"/>
          </p:cNvPicPr>
          <p:nvPr/>
        </p:nvPicPr>
        <p:blipFill>
          <a:blip r:embed="rId2" cstate="print"/>
          <a:srcRect b="6443"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2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Lucio</cp:lastModifiedBy>
  <cp:revision>9</cp:revision>
  <dcterms:created xsi:type="dcterms:W3CDTF">2013-11-18T06:44:16Z</dcterms:created>
  <dcterms:modified xsi:type="dcterms:W3CDTF">2014-03-18T17:01:33Z</dcterms:modified>
</cp:coreProperties>
</file>