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5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5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7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9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6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7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65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98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94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91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6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96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91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44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9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24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824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82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30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77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5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504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45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448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1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4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5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0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4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97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04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41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3712" y="2420888"/>
            <a:ext cx="532859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67608" y="548681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prstClr val="white"/>
                </a:solidFill>
              </a:rPr>
              <a:t>Итог занятия</a:t>
            </a:r>
            <a:endParaRPr lang="ru-RU" sz="4800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71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9656" y="1052736"/>
            <a:ext cx="6192688" cy="5640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91544" y="116633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prstClr val="black"/>
                </a:solidFill>
              </a:rPr>
              <a:t>МОРЕ НА ЛАДОШКЕ</a:t>
            </a:r>
            <a:endParaRPr lang="ru-RU" sz="48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29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3672" y="1844825"/>
            <a:ext cx="6048672" cy="4560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47528" y="27516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prstClr val="black"/>
                </a:solidFill>
                <a:latin typeface="Arial" panose="020B0604020202020204" pitchFamily="34" charset="0"/>
              </a:rPr>
              <a:t>Вот и у меня есть свое море</a:t>
            </a:r>
            <a:endParaRPr lang="ru-RU" sz="48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90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1_Тема Office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</dc:creator>
  <cp:lastModifiedBy>Валерий</cp:lastModifiedBy>
  <cp:revision>1</cp:revision>
  <dcterms:created xsi:type="dcterms:W3CDTF">2015-04-01T03:48:02Z</dcterms:created>
  <dcterms:modified xsi:type="dcterms:W3CDTF">2015-04-01T03:48:28Z</dcterms:modified>
</cp:coreProperties>
</file>