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8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6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73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15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52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4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22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73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82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66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0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82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01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7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90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019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579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170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00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15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509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2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80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164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1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298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6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4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4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47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1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7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6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24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87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01.04.2015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28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5560" y="764704"/>
            <a:ext cx="7992888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847528" y="10298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prstClr val="black"/>
                </a:solidFill>
              </a:rPr>
              <a:t>На море полный штиль</a:t>
            </a:r>
          </a:p>
        </p:txBody>
      </p:sp>
    </p:spTree>
    <p:extLst>
      <p:ext uri="{BB962C8B-B14F-4D97-AF65-F5344CB8AC3E}">
        <p14:creationId xmlns:p14="http://schemas.microsoft.com/office/powerpoint/2010/main" val="3912858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3552" y="908720"/>
            <a:ext cx="8244408" cy="5496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215680" y="188641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prstClr val="black"/>
                </a:solidFill>
              </a:rPr>
              <a:t>ЛЕГКАЯ ВОЛНА</a:t>
            </a:r>
          </a:p>
        </p:txBody>
      </p:sp>
    </p:spTree>
    <p:extLst>
      <p:ext uri="{BB962C8B-B14F-4D97-AF65-F5344CB8AC3E}">
        <p14:creationId xmlns:p14="http://schemas.microsoft.com/office/powerpoint/2010/main" val="106053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7558" y="1196752"/>
            <a:ext cx="7956885" cy="5304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91544" y="188641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solidFill>
                  <a:prstClr val="black"/>
                </a:solidFill>
              </a:rPr>
              <a:t>Нырнули в глубину</a:t>
            </a:r>
          </a:p>
        </p:txBody>
      </p:sp>
    </p:spTree>
    <p:extLst>
      <p:ext uri="{BB962C8B-B14F-4D97-AF65-F5344CB8AC3E}">
        <p14:creationId xmlns:p14="http://schemas.microsoft.com/office/powerpoint/2010/main" val="1494569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1_Тема Office</vt:lpstr>
      <vt:lpstr>Тема Office</vt:lpstr>
      <vt:lpstr>2_Тема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</dc:creator>
  <cp:lastModifiedBy>Валерий</cp:lastModifiedBy>
  <cp:revision>2</cp:revision>
  <dcterms:created xsi:type="dcterms:W3CDTF">2015-04-01T03:45:49Z</dcterms:created>
  <dcterms:modified xsi:type="dcterms:W3CDTF">2015-04-01T04:01:02Z</dcterms:modified>
</cp:coreProperties>
</file>