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AA2-3504-49A5-AB50-38AF97EAD5C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72E-9D01-410C-BB52-C9B01542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AA2-3504-49A5-AB50-38AF97EAD5C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72E-9D01-410C-BB52-C9B01542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AA2-3504-49A5-AB50-38AF97EAD5C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72E-9D01-410C-BB52-C9B01542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AA2-3504-49A5-AB50-38AF97EAD5C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72E-9D01-410C-BB52-C9B01542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AA2-3504-49A5-AB50-38AF97EAD5C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72E-9D01-410C-BB52-C9B01542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AA2-3504-49A5-AB50-38AF97EAD5C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72E-9D01-410C-BB52-C9B01542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AA2-3504-49A5-AB50-38AF97EAD5C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72E-9D01-410C-BB52-C9B01542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AA2-3504-49A5-AB50-38AF97EAD5C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72E-9D01-410C-BB52-C9B01542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AA2-3504-49A5-AB50-38AF97EAD5C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72E-9D01-410C-BB52-C9B01542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AA2-3504-49A5-AB50-38AF97EAD5C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72E-9D01-410C-BB52-C9B01542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AA2-3504-49A5-AB50-38AF97EAD5C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72E-9D01-410C-BB52-C9B01542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31AA2-3504-49A5-AB50-38AF97EAD5C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B72E-9D01-410C-BB52-C9B01542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8.jpeg"/><Relationship Id="rId5" Type="http://schemas.openxmlformats.org/officeDocument/2006/relationships/image" Target="../media/image24.jpeg"/><Relationship Id="rId10" Type="http://schemas.openxmlformats.org/officeDocument/2006/relationships/image" Target="../media/image15.jpeg"/><Relationship Id="rId4" Type="http://schemas.openxmlformats.org/officeDocument/2006/relationships/image" Target="../media/image23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6.jpeg"/><Relationship Id="rId9" Type="http://schemas.openxmlformats.org/officeDocument/2006/relationships/image" Target="../media/image15.jpeg"/><Relationship Id="rId1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a0261e0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69269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ОВОЩИ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5949280"/>
            <a:ext cx="3067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Воспитатель: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Кучина</a:t>
            </a:r>
            <a:r>
              <a:rPr lang="ru-RU" b="1" dirty="0" smtClean="0">
                <a:solidFill>
                  <a:srgbClr val="0070C0"/>
                </a:solidFill>
              </a:rPr>
              <a:t> Татьяна Анатольевна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2048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НОД по развитию речи</a:t>
            </a:r>
          </a:p>
          <a:p>
            <a:pPr algn="ctr"/>
            <a:r>
              <a:rPr lang="ru-RU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</a:t>
            </a:r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ля детей среднего возраста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04664"/>
            <a:ext cx="29482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 загадку!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2930802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dirty="0" smtClean="0"/>
              <a:t>Кто в земле укрылся ловко?</a:t>
            </a:r>
          </a:p>
          <a:p>
            <a:r>
              <a:rPr lang="ru-RU" dirty="0" smtClean="0"/>
              <a:t>Это сочная…</a:t>
            </a:r>
          </a:p>
        </p:txBody>
      </p:sp>
      <p:sp>
        <p:nvSpPr>
          <p:cNvPr id="5" name="TextBox 4"/>
          <p:cNvSpPr txBox="1"/>
          <p:nvPr/>
        </p:nvSpPr>
        <p:spPr>
          <a:xfrm rot="798060">
            <a:off x="5108344" y="1351622"/>
            <a:ext cx="230138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dirty="0" smtClean="0"/>
              <a:t>В огороде светофор?</a:t>
            </a:r>
          </a:p>
          <a:p>
            <a:r>
              <a:rPr lang="ru-RU" dirty="0" smtClean="0"/>
              <a:t>Это красный …</a:t>
            </a:r>
            <a:endParaRPr lang="ru-RU" dirty="0"/>
          </a:p>
        </p:txBody>
      </p:sp>
      <p:pic>
        <p:nvPicPr>
          <p:cNvPr id="6" name="Рисунок 5" descr="2-prodam-semena-ovoschej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1700808"/>
            <a:ext cx="1499319" cy="1558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1880" y="2492896"/>
            <a:ext cx="240899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isometricOffAxis2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dirty="0" smtClean="0"/>
              <a:t>Вот зеленый молодец,</a:t>
            </a:r>
          </a:p>
          <a:p>
            <a:r>
              <a:rPr lang="ru-RU" dirty="0" smtClean="0"/>
              <a:t>Он зовется…</a:t>
            </a:r>
            <a:endParaRPr lang="ru-RU" dirty="0"/>
          </a:p>
        </p:txBody>
      </p:sp>
      <p:pic>
        <p:nvPicPr>
          <p:cNvPr id="10" name="Рисунок 9" descr="image_52_en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57" b="26336"/>
          <a:stretch>
            <a:fillRect/>
          </a:stretch>
        </p:blipFill>
        <p:spPr>
          <a:xfrm rot="20757987">
            <a:off x="3390490" y="2910512"/>
            <a:ext cx="3012496" cy="1316257"/>
          </a:xfrm>
          <a:prstGeom prst="rect">
            <a:avLst/>
          </a:prstGeom>
        </p:spPr>
      </p:pic>
      <p:pic>
        <p:nvPicPr>
          <p:cNvPr id="11" name="Рисунок 10" descr="96939330_carrotd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668">
            <a:off x="1058923" y="894633"/>
            <a:ext cx="2481064" cy="18607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0" y="3212976"/>
            <a:ext cx="240437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dirty="0" smtClean="0"/>
              <a:t>В земле засела крепко</a:t>
            </a:r>
          </a:p>
          <a:p>
            <a:r>
              <a:rPr lang="ru-RU" dirty="0" smtClean="0"/>
              <a:t>Золотая…</a:t>
            </a:r>
            <a:endParaRPr lang="ru-RU" dirty="0"/>
          </a:p>
        </p:txBody>
      </p:sp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449544">
            <a:off x="1187130" y="3376539"/>
            <a:ext cx="2337048" cy="17644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9939534">
            <a:off x="2048604" y="4806127"/>
            <a:ext cx="2678490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dirty="0" smtClean="0"/>
              <a:t>Посмотри-ка, тетя </a:t>
            </a:r>
            <a:r>
              <a:rPr lang="ru-RU" dirty="0" err="1" smtClean="0"/>
              <a:t>Фекла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Уродилась нынче…</a:t>
            </a:r>
            <a:endParaRPr lang="ru-RU" dirty="0"/>
          </a:p>
        </p:txBody>
      </p:sp>
      <p:pic>
        <p:nvPicPr>
          <p:cNvPr id="15" name="Рисунок 14" descr="sveza-rdeca-pes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4437112"/>
            <a:ext cx="2218184" cy="19319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68144" y="4149080"/>
            <a:ext cx="2520280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dirty="0" smtClean="0"/>
              <a:t>Испытает много мук,</a:t>
            </a:r>
          </a:p>
          <a:p>
            <a:r>
              <a:rPr lang="ru-RU" dirty="0" smtClean="0"/>
              <a:t>Кто без хлеба скушал…</a:t>
            </a:r>
            <a:endParaRPr lang="ru-RU" dirty="0"/>
          </a:p>
        </p:txBody>
      </p:sp>
      <p:pic>
        <p:nvPicPr>
          <p:cNvPr id="17" name="Рисунок 16" descr="6ac2acd097b7a90fb937e9bfe48a685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4653136"/>
            <a:ext cx="1256928" cy="1372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ukt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041754" cy="4443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Расскажи об овоще по плану.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Четвертый лишний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2-prodam-semena-ovoschej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124744"/>
            <a:ext cx="1440160" cy="1496675"/>
          </a:xfrm>
          <a:prstGeom prst="rect">
            <a:avLst/>
          </a:prstGeom>
        </p:spPr>
      </p:pic>
      <p:pic>
        <p:nvPicPr>
          <p:cNvPr id="4" name="Рисунок 3" descr="25-67-thickbox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034480"/>
            <a:ext cx="1728192" cy="1728192"/>
          </a:xfrm>
          <a:prstGeom prst="rect">
            <a:avLst/>
          </a:prstGeom>
        </p:spPr>
      </p:pic>
      <p:pic>
        <p:nvPicPr>
          <p:cNvPr id="5" name="Рисунок 4" descr="03f413_4d936f79b3d4d44fa79e34528424661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1124744"/>
            <a:ext cx="1164344" cy="1631305"/>
          </a:xfrm>
          <a:prstGeom prst="rect">
            <a:avLst/>
          </a:prstGeom>
        </p:spPr>
      </p:pic>
      <p:pic>
        <p:nvPicPr>
          <p:cNvPr id="6" name="Рисунок 5" descr="c712d1f5998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1124744"/>
            <a:ext cx="1656184" cy="1656184"/>
          </a:xfrm>
          <a:prstGeom prst="rect">
            <a:avLst/>
          </a:prstGeom>
        </p:spPr>
      </p:pic>
      <p:pic>
        <p:nvPicPr>
          <p:cNvPr id="8" name="Рисунок 7" descr="1221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AEAE8"/>
              </a:clrFrom>
              <a:clrTo>
                <a:srgbClr val="EAEA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2708920"/>
            <a:ext cx="1586880" cy="1586880"/>
          </a:xfrm>
          <a:prstGeom prst="rect">
            <a:avLst/>
          </a:prstGeom>
        </p:spPr>
      </p:pic>
      <p:pic>
        <p:nvPicPr>
          <p:cNvPr id="10" name="Рисунок 9" descr="120214130615-120327170200-p-O-kabachk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2924944"/>
            <a:ext cx="1944216" cy="1265417"/>
          </a:xfrm>
          <a:prstGeom prst="rect">
            <a:avLst/>
          </a:prstGeom>
        </p:spPr>
      </p:pic>
      <p:pic>
        <p:nvPicPr>
          <p:cNvPr id="11" name="Рисунок 10" descr="image_52_enl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259"/>
          <a:stretch>
            <a:fillRect/>
          </a:stretch>
        </p:blipFill>
        <p:spPr>
          <a:xfrm>
            <a:off x="395536" y="2924944"/>
            <a:ext cx="1944216" cy="1296144"/>
          </a:xfrm>
          <a:prstGeom prst="rect">
            <a:avLst/>
          </a:prstGeom>
        </p:spPr>
      </p:pic>
      <p:pic>
        <p:nvPicPr>
          <p:cNvPr id="12" name="Рисунок 11" descr="es227018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2852936"/>
            <a:ext cx="1543829" cy="1512168"/>
          </a:xfrm>
          <a:prstGeom prst="rect">
            <a:avLst/>
          </a:prstGeom>
        </p:spPr>
      </p:pic>
      <p:pic>
        <p:nvPicPr>
          <p:cNvPr id="13" name="Рисунок 12" descr="154135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437112"/>
            <a:ext cx="1658888" cy="1789229"/>
          </a:xfrm>
          <a:prstGeom prst="rect">
            <a:avLst/>
          </a:prstGeom>
        </p:spPr>
      </p:pic>
      <p:pic>
        <p:nvPicPr>
          <p:cNvPr id="14" name="Рисунок 13" descr="artleo.com-384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4653136"/>
            <a:ext cx="1944216" cy="1458162"/>
          </a:xfrm>
          <a:prstGeom prst="rect">
            <a:avLst/>
          </a:prstGeom>
        </p:spPr>
      </p:pic>
      <p:pic>
        <p:nvPicPr>
          <p:cNvPr id="15" name="Рисунок 14" descr="2-prodam-semena-ovoschej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4653136"/>
            <a:ext cx="1440160" cy="1496675"/>
          </a:xfrm>
          <a:prstGeom prst="rect">
            <a:avLst/>
          </a:prstGeom>
        </p:spPr>
      </p:pic>
      <p:pic>
        <p:nvPicPr>
          <p:cNvPr id="16" name="Рисунок 15" descr="6ac2acd097b7a90fb937e9bfe48a685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4767578"/>
            <a:ext cx="1368152" cy="1494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 - много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2-prodam-semena-ovoschej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96752"/>
            <a:ext cx="1011578" cy="1051275"/>
          </a:xfrm>
          <a:prstGeom prst="rect">
            <a:avLst/>
          </a:prstGeom>
        </p:spPr>
      </p:pic>
      <p:pic>
        <p:nvPicPr>
          <p:cNvPr id="4" name="Рисунок 3" descr="1222011-94822-amdomatreeeees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124744"/>
            <a:ext cx="1669192" cy="125189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475656" y="1484784"/>
            <a:ext cx="720080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25-67-thickbox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36912"/>
            <a:ext cx="1205880" cy="1205880"/>
          </a:xfrm>
          <a:prstGeom prst="rect">
            <a:avLst/>
          </a:prstGeom>
        </p:spPr>
      </p:pic>
      <p:pic>
        <p:nvPicPr>
          <p:cNvPr id="7" name="Рисунок 6" descr="6ac2acd097b7a90fb937e9bfe48a685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1340768"/>
            <a:ext cx="1040904" cy="1136667"/>
          </a:xfrm>
          <a:prstGeom prst="rect">
            <a:avLst/>
          </a:prstGeom>
        </p:spPr>
      </p:pic>
      <p:pic>
        <p:nvPicPr>
          <p:cNvPr id="8" name="Рисунок 7" descr="1282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1340768"/>
            <a:ext cx="1916832" cy="1277888"/>
          </a:xfrm>
          <a:prstGeom prst="rect">
            <a:avLst/>
          </a:prstGeom>
        </p:spPr>
      </p:pic>
      <p:pic>
        <p:nvPicPr>
          <p:cNvPr id="9" name="Рисунок 8" descr="3699419fcea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2852936"/>
            <a:ext cx="1502296" cy="1502296"/>
          </a:xfrm>
          <a:prstGeom prst="rect">
            <a:avLst/>
          </a:prstGeom>
        </p:spPr>
      </p:pic>
      <p:pic>
        <p:nvPicPr>
          <p:cNvPr id="10" name="Рисунок 9" descr="76370771_large_ogurcu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653136"/>
            <a:ext cx="1328936" cy="1772801"/>
          </a:xfrm>
          <a:prstGeom prst="rect">
            <a:avLst/>
          </a:prstGeom>
        </p:spPr>
      </p:pic>
      <p:pic>
        <p:nvPicPr>
          <p:cNvPr id="11" name="Рисунок 10" descr="96939330_carrotd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3068960"/>
            <a:ext cx="1616968" cy="1212726"/>
          </a:xfrm>
          <a:prstGeom prst="rect">
            <a:avLst/>
          </a:prstGeom>
        </p:spPr>
      </p:pic>
      <p:pic>
        <p:nvPicPr>
          <p:cNvPr id="12" name="Рисунок 11" descr="120214130615-120327170200-p-O-kabachki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941168"/>
            <a:ext cx="1728192" cy="1124815"/>
          </a:xfrm>
          <a:prstGeom prst="rect">
            <a:avLst/>
          </a:prstGeom>
        </p:spPr>
      </p:pic>
      <p:pic>
        <p:nvPicPr>
          <p:cNvPr id="13" name="Рисунок 12" descr="image_52_enl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439"/>
          <a:stretch>
            <a:fillRect/>
          </a:stretch>
        </p:blipFill>
        <p:spPr>
          <a:xfrm>
            <a:off x="251520" y="4869160"/>
            <a:ext cx="1555240" cy="1008112"/>
          </a:xfrm>
          <a:prstGeom prst="rect">
            <a:avLst/>
          </a:prstGeom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2708920"/>
            <a:ext cx="1424940" cy="1143000"/>
          </a:xfrm>
          <a:prstGeom prst="rect">
            <a:avLst/>
          </a:prstGeom>
        </p:spPr>
      </p:pic>
      <p:pic>
        <p:nvPicPr>
          <p:cNvPr id="15" name="Рисунок 14" descr="955ac3cd62d35389987a96de4755024a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4725144"/>
            <a:ext cx="1786136" cy="1382815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6156176" y="1772816"/>
            <a:ext cx="79208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475656" y="3068960"/>
            <a:ext cx="79208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444208" y="3429000"/>
            <a:ext cx="79208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691680" y="5085184"/>
            <a:ext cx="79208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444208" y="5229200"/>
            <a:ext cx="79208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 ласково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2-prodam-semena-ovoschej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1371618" cy="1425444"/>
          </a:xfrm>
          <a:prstGeom prst="rect">
            <a:avLst/>
          </a:prstGeom>
        </p:spPr>
      </p:pic>
      <p:pic>
        <p:nvPicPr>
          <p:cNvPr id="4" name="Рисунок 3" descr="25-67-thickbox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44153">
            <a:off x="1115616" y="2060848"/>
            <a:ext cx="1493912" cy="1493912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980728"/>
            <a:ext cx="1944216" cy="1467883"/>
          </a:xfrm>
          <a:prstGeom prst="rect">
            <a:avLst/>
          </a:prstGeom>
        </p:spPr>
      </p:pic>
      <p:pic>
        <p:nvPicPr>
          <p:cNvPr id="6" name="Рисунок 5" descr="6ac2acd097b7a90fb937e9bfe48a685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1988840"/>
            <a:ext cx="1328936" cy="1451198"/>
          </a:xfrm>
          <a:prstGeom prst="rect">
            <a:avLst/>
          </a:prstGeom>
        </p:spPr>
      </p:pic>
      <p:pic>
        <p:nvPicPr>
          <p:cNvPr id="7" name="Рисунок 6" descr="6246645_w640_h640_chesno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853277">
            <a:off x="5292080" y="1124744"/>
            <a:ext cx="1227594" cy="1341633"/>
          </a:xfrm>
          <a:prstGeom prst="rect">
            <a:avLst/>
          </a:prstGeom>
        </p:spPr>
      </p:pic>
      <p:pic>
        <p:nvPicPr>
          <p:cNvPr id="8" name="Рисунок 7" descr="96939330_carrotd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7020272" y="1484784"/>
            <a:ext cx="1440160" cy="1080120"/>
          </a:xfrm>
          <a:prstGeom prst="rect">
            <a:avLst/>
          </a:prstGeom>
        </p:spPr>
      </p:pic>
      <p:pic>
        <p:nvPicPr>
          <p:cNvPr id="9" name="Рисунок 8" descr="1316408547_perec-jelt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46"/>
          <a:stretch>
            <a:fillRect/>
          </a:stretch>
        </p:blipFill>
        <p:spPr>
          <a:xfrm>
            <a:off x="251520" y="3717032"/>
            <a:ext cx="1421904" cy="1800200"/>
          </a:xfrm>
          <a:prstGeom prst="rect">
            <a:avLst/>
          </a:prstGeom>
        </p:spPr>
      </p:pic>
      <p:pic>
        <p:nvPicPr>
          <p:cNvPr id="10" name="Рисунок 9" descr="120214130615-120327170200-p-O-kabachki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852936"/>
            <a:ext cx="2311544" cy="1504496"/>
          </a:xfrm>
          <a:prstGeom prst="rect">
            <a:avLst/>
          </a:prstGeom>
        </p:spPr>
      </p:pic>
      <p:pic>
        <p:nvPicPr>
          <p:cNvPr id="11" name="Рисунок 10" descr="c712d1f59986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3501008"/>
            <a:ext cx="1612975" cy="1612975"/>
          </a:xfrm>
          <a:prstGeom prst="rect">
            <a:avLst/>
          </a:prstGeom>
        </p:spPr>
      </p:pic>
      <p:pic>
        <p:nvPicPr>
          <p:cNvPr id="12" name="Рисунок 11" descr="es2270184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2852936"/>
            <a:ext cx="1628586" cy="1595187"/>
          </a:xfrm>
          <a:prstGeom prst="rect">
            <a:avLst/>
          </a:prstGeom>
        </p:spPr>
      </p:pic>
      <p:pic>
        <p:nvPicPr>
          <p:cNvPr id="13" name="Рисунок 12" descr="image_52_enl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264"/>
          <a:stretch>
            <a:fillRect/>
          </a:stretch>
        </p:blipFill>
        <p:spPr>
          <a:xfrm>
            <a:off x="6372200" y="0"/>
            <a:ext cx="2347328" cy="1584644"/>
          </a:xfrm>
          <a:prstGeom prst="rect">
            <a:avLst/>
          </a:prstGeom>
        </p:spPr>
      </p:pic>
      <p:pic>
        <p:nvPicPr>
          <p:cNvPr id="14" name="Рисунок 13" descr="listovoy-salat-64800x800q80.v1332403429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4581128"/>
            <a:ext cx="1691373" cy="1941318"/>
          </a:xfrm>
          <a:prstGeom prst="rect">
            <a:avLst/>
          </a:prstGeom>
        </p:spPr>
      </p:pic>
      <p:pic>
        <p:nvPicPr>
          <p:cNvPr id="15" name="Рисунок 14" descr="sveza-rdeca-pesa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4581128"/>
            <a:ext cx="2002160" cy="1743817"/>
          </a:xfrm>
          <a:prstGeom prst="rect">
            <a:avLst/>
          </a:prstGeom>
        </p:spPr>
      </p:pic>
      <p:pic>
        <p:nvPicPr>
          <p:cNvPr id="16" name="Рисунок 15" descr="dill_main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5085184"/>
            <a:ext cx="2383532" cy="1573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ch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152" y="1916832"/>
            <a:ext cx="8870906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перепутал художник?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tinok.co.il/sites/default/files/images/22a6c22641f15799ae9b53b23a99ba36_04b1513200e0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E7EDF7"/>
              </a:clrFrom>
              <a:clrTo>
                <a:srgbClr val="E7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42345"/>
            <a:ext cx="72008" cy="49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36712"/>
            <a:ext cx="8027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веселый подсолнух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2060848"/>
            <a:ext cx="3954735" cy="3954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84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Zalman</dc:creator>
  <cp:lastModifiedBy>Olga</cp:lastModifiedBy>
  <cp:revision>22</cp:revision>
  <dcterms:created xsi:type="dcterms:W3CDTF">2014-10-02T16:40:33Z</dcterms:created>
  <dcterms:modified xsi:type="dcterms:W3CDTF">2002-01-01T03:19:55Z</dcterms:modified>
</cp:coreProperties>
</file>