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60" r:id="rId2"/>
    <p:sldId id="262" r:id="rId3"/>
    <p:sldId id="263" r:id="rId4"/>
    <p:sldId id="265" r:id="rId5"/>
    <p:sldId id="264" r:id="rId6"/>
    <p:sldId id="261" r:id="rId7"/>
    <p:sldId id="256" r:id="rId8"/>
    <p:sldId id="257" r:id="rId9"/>
    <p:sldId id="258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556792"/>
            <a:ext cx="7429552" cy="26580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Использование метода проектной деятельности в работе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 детьми старшего дошкольного возраста групп компенсирующей направленности для детей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 задержкой психического развития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по теме «Семья»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учитель-дефектолог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МБДОУ детский сад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комбинированного вида 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436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Шимина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М.И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Развиваем сотрудничество с родителями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142984"/>
            <a:ext cx="8215338" cy="57150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единого пространства ДОУ и семьи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Формы: </a:t>
            </a:r>
          </a:p>
          <a:p>
            <a:pPr marL="0" indent="0" algn="just">
              <a:spcBef>
                <a:spcPts val="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«Семейного древа»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подготовка и участие в празднике «Мамин день»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консультации «Всё начинается с семьи»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Выставки рисунков совместного творчества «Моя семья», «Отдых вместе»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Изготовление поделок «Делаем вместе»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памяток «Как провести выходной день семьей»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Изготовление фотоальбомов «Моя семья», «Как мы провели праздники» и др.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Совместные праздники и развлечения «Папа, мама, я – дружная семья», «Семья»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2294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 позволяет решить следующие задачи: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 изучать познавательные способности воспитанников, проникать в их внутренний мир;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общаться с детьми, совместно обсуждать с детьми какие-либо действия;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индивидуализировать работу по разным темам, опираясь на возможности ребят, сблизить детей и взрослых между собой, что улучшает микроклимат группы.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Реализация проекта «Семья»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группе компенсирующей направленности для детей старшего дошкольного возраста с задержкой психического развития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3116"/>
            <a:ext cx="7498080" cy="4462474"/>
          </a:xfrm>
        </p:spPr>
        <p:txBody>
          <a:bodyPr>
            <a:normAutofit fontScale="85000" lnSpcReduction="20000"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стимулирование и коррекция психических функций ребенка с задержкой психического развития через творческую деятельность и специальные упражнения.</a:t>
            </a:r>
          </a:p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Участники 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дети,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воспитатели детского сада,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специалисты детского сада ( учителя- дефектологи, музыкальный руководитель, учитель-логопед, педагог-психолог)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Для реализации проекта были поставлены следующие 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психических процессов (восприятия, речи, внимания, мышления, памяти).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коммуникативных способностей детей.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крупной и мелкой моторики детей.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сотрудничества с родителями.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Предполагаемые результаты: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chemeClr val="tx1"/>
              </a:buClr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Хороший уровень развития психических процессов и коммуникативных навыков у детей с ЗПР (восприятия, внимания, мышления, памяти, речи, эмоционально-волевой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сферы 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доброжелательных связей между родителями и детьми.</a:t>
            </a:r>
          </a:p>
          <a:p>
            <a:pPr marL="514350" indent="-514350">
              <a:buAutoNum type="arabicPeriod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Этапы реализации проекта «Семья»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643050"/>
            <a:ext cx="7498080" cy="4391036"/>
          </a:xfrm>
        </p:spPr>
        <p:txBody>
          <a:bodyPr/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накопление знаний и сбор информации.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Второй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планомерное обогащение опыта детей.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Третий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использование приема обыгрывания специально спроектированных педагогом игровых ситуаций.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00042"/>
            <a:ext cx="7772400" cy="89852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направления проекта «Семья»: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000240"/>
            <a:ext cx="7215238" cy="363856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развиваем коммуникативные качества речи детей и их основные психические и познавательные процессы;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развиваем тонкую моторику детей;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развиваем сотрудничество с родителями</a:t>
            </a:r>
          </a:p>
          <a:p>
            <a:pPr algn="just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Развиваем коммуникативные качества речи детей и их основные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психические и познавательные процессы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7149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навыки общения детей со взрослыми и сверстниками, развивать речь, развивать психические познавательные процессы у детей (восприятие, внимание, память и мышление).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Формы: </a:t>
            </a:r>
          </a:p>
          <a:p>
            <a:pPr marL="0" indent="0" algn="just"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совместная деятельность взрослых и детей на занятиях и вне их; </a:t>
            </a: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самостоятельная деятельность детей.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Развиваем мелкую моторику детей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координацию движений, обогащать словарный запас, улучшать звукопроизношение, развивать внимание и память, развивать творческие способности, стимулировать развитие  фантазии.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Формы: </a:t>
            </a:r>
          </a:p>
          <a:p>
            <a:pPr marL="0" indent="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совместная деятельность взрослых и детей на занятиях и вне их; </a:t>
            </a:r>
          </a:p>
          <a:p>
            <a:pPr marL="0" indent="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самостоятельная деятельность детей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465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Использование метода проектной деятельности в работе   с детьми старшего дошкольного возраста групп компенсирующей направленности для детей  с задержкой психического развития  по теме «Семья» </vt:lpstr>
      <vt:lpstr>Проектная деятельность позволяет решить следующие задачи:  </vt:lpstr>
      <vt:lpstr>Реализация проекта «Семья»  в группе компенсирующей направленности для детей старшего дошкольного возраста с задержкой психического развития</vt:lpstr>
      <vt:lpstr>Для реализации проекта были поставлены следующие задачи: </vt:lpstr>
      <vt:lpstr>Предполагаемые результаты:</vt:lpstr>
      <vt:lpstr>Этапы реализации проекта «Семья»</vt:lpstr>
      <vt:lpstr>Основные направления проекта «Семья»:</vt:lpstr>
      <vt:lpstr>Развиваем коммуникативные качества речи детей и их основные  психические и познавательные процессы</vt:lpstr>
      <vt:lpstr>Развиваем мелкую моторику детей</vt:lpstr>
      <vt:lpstr>Развиваем сотрудничество с родителями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проекта «Семья»:</dc:title>
  <dc:creator>Николай</dc:creator>
  <cp:lastModifiedBy>Ирина</cp:lastModifiedBy>
  <cp:revision>22</cp:revision>
  <dcterms:created xsi:type="dcterms:W3CDTF">2013-04-21T08:40:53Z</dcterms:created>
  <dcterms:modified xsi:type="dcterms:W3CDTF">2015-04-02T15:35:44Z</dcterms:modified>
</cp:coreProperties>
</file>