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3" r:id="rId5"/>
    <p:sldId id="257" r:id="rId6"/>
    <p:sldId id="269" r:id="rId7"/>
    <p:sldId id="267" r:id="rId8"/>
    <p:sldId id="260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13ED3-9455-4572-B9D4-3B2DCCD7F3CE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4EFC-255B-4A44-9CF4-9BB49E30E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1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252FE-1E26-492D-9291-254E9BCC8A16}" type="slidenum">
              <a:rPr lang="ru-RU">
                <a:latin typeface="Arial" pitchFamily="34" charset="0"/>
                <a:ea typeface="MS Gothic" pitchFamily="49" charset="-128"/>
              </a:rPr>
              <a:pPr/>
              <a:t>6</a:t>
            </a:fld>
            <a:endParaRPr lang="ru-RU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15B9F-47DC-4263-9458-8A090368BC4C}" type="slidenum">
              <a:rPr lang="ru-RU">
                <a:latin typeface="Arial" pitchFamily="34" charset="0"/>
                <a:ea typeface="MS Gothic" pitchFamily="49" charset="-128"/>
              </a:rPr>
              <a:pPr/>
              <a:t>7</a:t>
            </a:fld>
            <a:endParaRPr lang="ru-RU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CB2C3-1753-4B28-8F4A-A6492E91D84D}" type="slidenum">
              <a:rPr lang="ru-RU">
                <a:latin typeface="Arial" pitchFamily="34" charset="0"/>
                <a:ea typeface="MS Gothic" pitchFamily="49" charset="-128"/>
              </a:rPr>
              <a:pPr/>
              <a:t>9</a:t>
            </a:fld>
            <a:endParaRPr lang="ru-RU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4481-72EE-43D4-A578-175548F639F9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02C8-729E-4953-9343-A33B60A7254D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CE47-593C-4D9D-B613-A01D25BE27F8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38E6-C2DD-4DC9-A0EF-D1E06CF3386B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591E-B236-4ADB-884A-E491D9340314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25BF-6C03-42AB-8C9D-18E501FC2C6A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A088-4353-4274-9DCC-81B8B77566EB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3EA8-12E6-453A-A6E4-EDD6679662B7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324-F152-41F0-AE81-3AFF65EE2E7F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2A89-5161-430F-B3AB-F425979C662C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E49C-2501-43E3-82F8-B56E93CCD34A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BDF9-60BC-4EAF-B46B-05A1940AF365}" type="datetime1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kozlov.ru/upload/images/0907/090717152528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koalenok-i-co.narod.ru/img/16/pelikan.gif" TargetMode="External"/><Relationship Id="rId13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http://koalenok-i-co.narod.ru/img/16/pingvin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koalenok-i-co.narod.ru/img/16/pavlin.gi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http://koalenok-i-co.narod.ru/img/16/caplya.gif" TargetMode="External"/><Relationship Id="rId4" Type="http://schemas.openxmlformats.org/officeDocument/2006/relationships/image" Target="http://koalenok-i-co.narod.ru/img/16/coke.gif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http://koalenok-i-co.narod.ru/img/15/coat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txBody>
          <a:bodyPr/>
          <a:lstStyle/>
          <a:p>
            <a:r>
              <a:rPr lang="ru-RU" dirty="0" smtClean="0"/>
              <a:t>Буква «П».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Рисунок 4" descr="de7e24d169a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4429132"/>
            <a:ext cx="1844296" cy="1928826"/>
          </a:xfrm>
          <a:prstGeom prst="rect">
            <a:avLst/>
          </a:prstGeom>
        </p:spPr>
      </p:pic>
      <p:pic>
        <p:nvPicPr>
          <p:cNvPr id="6" name="Рисунок 5" descr="70df8d2b00e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00826" y="357166"/>
            <a:ext cx="2220243" cy="2428892"/>
          </a:xfrm>
          <a:prstGeom prst="rect">
            <a:avLst/>
          </a:prstGeom>
        </p:spPr>
      </p:pic>
      <p:pic>
        <p:nvPicPr>
          <p:cNvPr id="7" name="Рисунок 6" descr="http://im0-tub-ru.yandex.net/i?id=315634498-2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572008"/>
            <a:ext cx="1800200" cy="17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90285488-70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00042"/>
            <a:ext cx="1993632" cy="16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05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7272338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МОЛОДЕЦ!!!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0723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3168650" cy="316865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щелкните, и изображение увеличитс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60648"/>
            <a:ext cx="4714453" cy="3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Букву П в спортивном зале</a:t>
            </a:r>
            <a:br>
              <a:rPr lang="ru-RU" dirty="0"/>
            </a:br>
            <a:r>
              <a:rPr lang="ru-RU" dirty="0"/>
              <a:t>Перекладиной назвали. —</a:t>
            </a:r>
            <a:br>
              <a:rPr lang="ru-RU" dirty="0"/>
            </a:br>
            <a:r>
              <a:rPr lang="ru-RU" dirty="0"/>
              <a:t>Ну-ка, милый, не ленись,</a:t>
            </a:r>
            <a:br>
              <a:rPr lang="ru-RU" dirty="0"/>
            </a:br>
            <a:r>
              <a:rPr lang="ru-RU" dirty="0"/>
              <a:t>Подойди да подтянись.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1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Сосчитай все буквы «П»: одна буква «</a:t>
            </a:r>
            <a:r>
              <a:rPr lang="ru-RU" sz="2400" dirty="0" err="1" smtClean="0"/>
              <a:t>п</a:t>
            </a:r>
            <a:r>
              <a:rPr lang="ru-RU" sz="2400" dirty="0" smtClean="0"/>
              <a:t>», две буквы «</a:t>
            </a:r>
            <a:r>
              <a:rPr lang="ru-RU" sz="2400" dirty="0" err="1" smtClean="0"/>
              <a:t>п</a:t>
            </a:r>
            <a:r>
              <a:rPr lang="ru-RU" sz="2400" dirty="0" smtClean="0"/>
              <a:t>» … .</a:t>
            </a:r>
            <a:br>
              <a:rPr lang="ru-RU" sz="2400" dirty="0" smtClean="0"/>
            </a:br>
            <a:r>
              <a:rPr lang="ru-RU" sz="2400" dirty="0" smtClean="0"/>
              <a:t>Объясни, почему одна буква синяя, а другая зелёная?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         П </a:t>
            </a:r>
            <a:r>
              <a:rPr lang="ru-RU" sz="9600" dirty="0" smtClean="0"/>
              <a:t>   </a:t>
            </a:r>
            <a:r>
              <a:rPr lang="ru-RU" sz="9600" dirty="0" err="1" smtClean="0">
                <a:solidFill>
                  <a:srgbClr val="00B050"/>
                </a:solidFill>
              </a:rPr>
              <a:t>П</a:t>
            </a:r>
            <a:endParaRPr lang="ru-RU" sz="9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im0-tub-ru.yandex.net/i?id=315634498-2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772816"/>
            <a:ext cx="1800200" cy="17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90285488-7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043112"/>
            <a:ext cx="1993632" cy="16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138909156-60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4653136"/>
            <a:ext cx="32403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2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Назови профессии: парикмахер, пожарный, продавец, повар, портной. Каким цветом нужно закрасить букву?</a:t>
            </a:r>
            <a:endParaRPr lang="ru-RU" sz="2400" dirty="0"/>
          </a:p>
        </p:txBody>
      </p:sp>
      <p:pic>
        <p:nvPicPr>
          <p:cNvPr id="4" name="Объект 3" descr="http://4.bp.blogspot.com/_XuTQI-8Rm2M/TPYS48OUUXI/AAAAAAAAFT4/yl4vAN9Wds0/s1600/%25D0%25B1%25D1%2583%25D0%25BA%25D0%25B2%25D0%25B0-%25D0%25BF-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484784"/>
            <a:ext cx="3600400" cy="51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предметы  для этой буквы.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357299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1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520825"/>
          </a:xfrm>
        </p:spPr>
        <p:txBody>
          <a:bodyPr/>
          <a:lstStyle/>
          <a:p>
            <a:pPr defTabSz="407526">
              <a:buFont typeface="Times New Roman" pitchFamily="16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 картинки: петух, пеликан, павлин, цыплёнок, цапля, пингвин. Подумай и запиши букву «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синим или зелёным цветом.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ru-RU" dirty="0" smtClean="0"/>
          </a:p>
        </p:txBody>
      </p:sp>
      <p:pic>
        <p:nvPicPr>
          <p:cNvPr id="28681" name="Picture 9" descr="петух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11188" y="1779588"/>
            <a:ext cx="25209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павлин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657850" y="1214438"/>
            <a:ext cx="31908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пеликан"/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348038" y="1773238"/>
            <a:ext cx="24479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цапля"/>
          <p:cNvPicPr>
            <a:picLocks noChangeAspect="1" noChangeArrowheads="1"/>
          </p:cNvPicPr>
          <p:nvPr/>
        </p:nvPicPr>
        <p:blipFill>
          <a:blip r:embed="rId9" r:link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500430" y="4149725"/>
            <a:ext cx="1952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пингвин"/>
          <p:cNvPicPr>
            <a:picLocks noChangeAspect="1" noChangeArrowheads="1"/>
          </p:cNvPicPr>
          <p:nvPr/>
        </p:nvPicPr>
        <p:blipFill>
          <a:blip r:embed="rId11" r:link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143750" y="3722688"/>
            <a:ext cx="170021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2" name="Rectangle 20"/>
          <p:cNvSpPr>
            <a:spLocks noChangeArrowheads="1"/>
          </p:cNvSpPr>
          <p:nvPr/>
        </p:nvSpPr>
        <p:spPr bwMode="auto">
          <a:xfrm>
            <a:off x="857250" y="1905000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7" name="WordArt 35"/>
          <p:cNvSpPr>
            <a:spLocks noChangeArrowheads="1" noChangeShapeType="1" noTextEdit="1"/>
          </p:cNvSpPr>
          <p:nvPr/>
        </p:nvSpPr>
        <p:spPr bwMode="auto">
          <a:xfrm>
            <a:off x="755650" y="3429000"/>
            <a:ext cx="458788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28708" name="WordArt 36"/>
          <p:cNvSpPr>
            <a:spLocks noChangeArrowheads="1" noChangeShapeType="1" noTextEdit="1"/>
          </p:cNvSpPr>
          <p:nvPr/>
        </p:nvSpPr>
        <p:spPr bwMode="auto">
          <a:xfrm>
            <a:off x="7000875" y="5715000"/>
            <a:ext cx="555625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28709" name="WordArt 37"/>
          <p:cNvSpPr>
            <a:spLocks noChangeArrowheads="1" noChangeShapeType="1" noTextEdit="1"/>
          </p:cNvSpPr>
          <p:nvPr/>
        </p:nvSpPr>
        <p:spPr bwMode="auto">
          <a:xfrm>
            <a:off x="5286375" y="5643563"/>
            <a:ext cx="455613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28710" name="WordArt 38"/>
          <p:cNvSpPr>
            <a:spLocks noChangeArrowheads="1" noChangeShapeType="1" noTextEdit="1"/>
          </p:cNvSpPr>
          <p:nvPr/>
        </p:nvSpPr>
        <p:spPr bwMode="auto">
          <a:xfrm>
            <a:off x="2714625" y="5857875"/>
            <a:ext cx="4286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3429000" y="3644900"/>
            <a:ext cx="45402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28712" name="WordArt 40"/>
          <p:cNvSpPr>
            <a:spLocks noChangeArrowheads="1" noChangeShapeType="1" noTextEdit="1"/>
          </p:cNvSpPr>
          <p:nvPr/>
        </p:nvSpPr>
        <p:spPr bwMode="auto">
          <a:xfrm>
            <a:off x="6072188" y="3500438"/>
            <a:ext cx="500062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</a:t>
            </a:r>
          </a:p>
        </p:txBody>
      </p:sp>
      <p:pic>
        <p:nvPicPr>
          <p:cNvPr id="28713" name="Picture 41" descr="C:\Documents and Settings\Наташа.SCOOL-A0C6610B8\Мои документы\Мои рисунки\флэш-рисунки\флеш рисунки\цыпленок2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" y="4357688"/>
            <a:ext cx="21986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460375"/>
          </a:xfrm>
        </p:spPr>
        <p:txBody>
          <a:bodyPr>
            <a:normAutofit fontScale="90000"/>
          </a:bodyPr>
          <a:lstStyle/>
          <a:p>
            <a:pPr defTabSz="407526">
              <a:buFont typeface="Times New Roman" pitchFamily="16" charset="0"/>
              <a:buNone/>
              <a:defRPr/>
            </a:pPr>
            <a:r>
              <a:rPr lang="ru-RU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Прочитай слоги:</a:t>
            </a:r>
            <a:endParaRPr lang="ru-RU" sz="3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3924300" y="1285860"/>
            <a:ext cx="1079500" cy="1063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428596" y="2357431"/>
            <a:ext cx="164307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ea typeface="+mn-ea"/>
                <a:cs typeface="Arial"/>
              </a:rPr>
              <a:t>п</a:t>
            </a:r>
            <a:r>
              <a:rPr lang="ru-RU" sz="3600" kern="10" dirty="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ea"/>
                <a:cs typeface="Arial"/>
              </a:rPr>
              <a:t>о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571604" y="5516563"/>
            <a:ext cx="1428760" cy="11271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ea typeface="+mn-ea"/>
                <a:cs typeface="Arial"/>
              </a:rPr>
              <a:t>п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ea"/>
                <a:cs typeface="Arial"/>
              </a:rPr>
              <a:t>и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3924300" y="4714884"/>
            <a:ext cx="1504956" cy="1377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ea typeface="+mn-ea"/>
                <a:cs typeface="Arial"/>
              </a:rPr>
              <a:t>п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ea"/>
                <a:cs typeface="Arial"/>
              </a:rPr>
              <a:t>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Прочитай, что написано: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 в нижнем правом углу;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-в верхнем левом углу; 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справа от «ПУ»; 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слева от «ПЭ», 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между «ПА» и «ПО», 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над «ПИ», </a:t>
            </a:r>
            <a:br>
              <a:rPr lang="ru-RU" sz="2200" dirty="0" smtClean="0"/>
            </a:br>
            <a:r>
              <a:rPr lang="ru-RU" sz="2200" dirty="0"/>
              <a:t>-</a:t>
            </a:r>
            <a:r>
              <a:rPr lang="ru-RU" sz="2200" dirty="0" smtClean="0"/>
              <a:t>под «ПО»,</a:t>
            </a:r>
            <a:br>
              <a:rPr lang="ru-RU" sz="2200" dirty="0" smtClean="0"/>
            </a:br>
            <a:r>
              <a:rPr lang="ru-RU" sz="2200" dirty="0" smtClean="0"/>
              <a:t>-перед «ПИ». </a:t>
            </a:r>
            <a:endParaRPr lang="ru-RU" sz="2200" dirty="0"/>
          </a:p>
        </p:txBody>
      </p:sp>
      <p:pic>
        <p:nvPicPr>
          <p:cNvPr id="4" name="Объект 3" descr="http://3.bp.blogspot.com/-DAoBf9TCazA/T14oqNCWyGI/AAAAAAAAL-8/Ay5JE-jz6Pw/s200/%D0%A1%D0%9B%D0%9E%D0%93%D0%98-%D0%B1%D1%83%D0%BA%D0%B2%D0%B0-%D0%9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692696"/>
            <a:ext cx="4408884" cy="29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1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001000" cy="1071570"/>
          </a:xfrm>
        </p:spPr>
        <p:txBody>
          <a:bodyPr>
            <a:noAutofit/>
          </a:bodyPr>
          <a:lstStyle/>
          <a:p>
            <a:pPr algn="just" defTabSz="407526">
              <a:buFont typeface="Times New Roman" pitchFamily="16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Определи первый звук в названии каждой картинки.</a:t>
            </a:r>
            <a:r>
              <a:rPr lang="ru-RU" sz="2400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Впиши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нужную букву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клеточку и прочитай название животного.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</p:txBody>
      </p:sp>
      <p:pic>
        <p:nvPicPr>
          <p:cNvPr id="32775" name="Picture 7" descr="ребус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3429000"/>
            <a:ext cx="1949450" cy="2643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333500" y="2809875"/>
            <a:ext cx="9525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33500" y="2809875"/>
            <a:ext cx="9525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333500" y="2809875"/>
            <a:ext cx="9525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1333500" y="2809875"/>
            <a:ext cx="9525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2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Line 29"/>
          <p:cNvSpPr>
            <a:spLocks noChangeShapeType="1"/>
          </p:cNvSpPr>
          <p:nvPr/>
        </p:nvSpPr>
        <p:spPr bwMode="auto">
          <a:xfrm>
            <a:off x="1928813" y="6021388"/>
            <a:ext cx="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30"/>
          <p:cNvSpPr>
            <a:spLocks noChangeShapeType="1"/>
          </p:cNvSpPr>
          <p:nvPr/>
        </p:nvSpPr>
        <p:spPr bwMode="auto">
          <a:xfrm>
            <a:off x="4357688" y="6021388"/>
            <a:ext cx="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31"/>
          <p:cNvSpPr>
            <a:spLocks noChangeShapeType="1"/>
          </p:cNvSpPr>
          <p:nvPr/>
        </p:nvSpPr>
        <p:spPr bwMode="auto">
          <a:xfrm>
            <a:off x="6858000" y="6021388"/>
            <a:ext cx="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5934670"/>
            <a:ext cx="7713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593467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5934670"/>
            <a:ext cx="7970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593467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pic>
        <p:nvPicPr>
          <p:cNvPr id="2050" name="Picture 2" descr="http://static.diary.ru/userdir/6/3/4/2/634273/620054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32" y="3429000"/>
            <a:ext cx="2357454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http://im3-tub-ru.yandex.net/i?id=418345983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429000"/>
            <a:ext cx="2571768" cy="25733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4" name="Picture 6" descr="http://im5-tub-ru.yandex.net/i?id=14399339-1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429000"/>
            <a:ext cx="2214546" cy="2571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569" y="1399815"/>
            <a:ext cx="935831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152</Words>
  <Application>Microsoft Office PowerPoint</Application>
  <PresentationFormat>Экран (4:3)</PresentationFormat>
  <Paragraphs>43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Буква «П».</vt:lpstr>
      <vt:lpstr>Слайд 2</vt:lpstr>
      <vt:lpstr>Сосчитай все буквы «П»: одна буква «п», две буквы «п» … . Объясни, почему одна буква синяя, а другая зелёная? </vt:lpstr>
      <vt:lpstr>Назови профессии: парикмахер, пожарный, продавец, повар, портной. Каким цветом нужно закрасить букву?</vt:lpstr>
      <vt:lpstr>Найди предметы  для этой буквы.</vt:lpstr>
      <vt:lpstr>Назови картинки: петух, пеликан, павлин, цыплёнок, цапля, пингвин. Подумай и запиши букву «п» синим или зелёным цветом.</vt:lpstr>
      <vt:lpstr>Прочитай слоги:</vt:lpstr>
      <vt:lpstr> Прочитай, что написано: - в нижнем правом углу;  -в верхнем левом углу;  -справа от «ПУ»;  -слева от «ПЭ»,  -между «ПА» и «ПО»,  -над «ПИ»,  -под «ПО», -перед «ПИ». </vt:lpstr>
      <vt:lpstr>Определи первый звук в названии каждой картинки. Впиши нужную букву в клеточку и прочитай название животного.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«П».</dc:title>
  <dc:creator>Гусельки</dc:creator>
  <cp:lastModifiedBy>Татьяна</cp:lastModifiedBy>
  <cp:revision>20</cp:revision>
  <dcterms:created xsi:type="dcterms:W3CDTF">2014-02-24T06:18:07Z</dcterms:created>
  <dcterms:modified xsi:type="dcterms:W3CDTF">2015-03-31T14:10:34Z</dcterms:modified>
</cp:coreProperties>
</file>