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292B-7AAA-4564-A60B-A6F1F9FEBA8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AF34-DAA6-44D5-B32D-6130E1EA3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MqTcQu3h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32" y="2143108"/>
            <a:ext cx="5143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Лексическая тема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«Транспорт»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64" y="7429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9764" y="75819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94" y="7215206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– дефектолог: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Бекимова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Наргуль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Кактаевна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jxpmyfadvrgtwpyvabny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12" y="3929058"/>
            <a:ext cx="425139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MqTcQu3h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80" y="714348"/>
            <a:ext cx="564360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неделя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рекомендую: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Вместе с ребенком понаблюдать на улице за движением транспорта.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Познакомить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такими видами транспорта, как наземный, воздушный, водный.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Побеседовать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необходимости соблюдения правил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дорожного движения.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12581c3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2" y="6072198"/>
            <a:ext cx="2438405" cy="229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MqTcQu3h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56" y="1857356"/>
            <a:ext cx="557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Для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закрепления знаний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транспорте и уличном движении можно задать ему следующие вопросы: «Какие машины перевозят грузы?», «Какие машины перевозят людей?», «На какой свет светофора можно переходить улицу?» и т.д.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56" y="4571999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0c3cf9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8" y="5536534"/>
            <a:ext cx="4500594" cy="337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MqTcQu3h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94" y="1643042"/>
            <a:ext cx="5500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Упражнение «Подбери признак»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Машина (какая?) - ...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Автобус (какой?) - ...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Самолет (какой?) - ...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т.д.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94" y="4286248"/>
            <a:ext cx="52864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Упражнение «Кто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управляет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Самолетом управляет летчик, пилот.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Машиной - ...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Поездом - ...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Метро - ...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12581c3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90" y="6286512"/>
            <a:ext cx="2438405" cy="229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MqTcQu3h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 descr="0z-rDhdT8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71472"/>
            <a:ext cx="6286500" cy="8358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1428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Учить отгадывать загадки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транспорте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MqTcQu3h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56" y="928662"/>
            <a:ext cx="5572164" cy="60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Выполняйте упражнения для пальчиков.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игрушки у меня -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(попеременно хлопать в ладоши и ударять кулачками)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Паровоз и два коня,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Серебристый самолет,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ракеты, вездеход,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Cамосвал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подъемный кран - Настоящий великан.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(загибать пальчики на обеих руках)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jxpmyfadvrgtwpyvabny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42" y="6500826"/>
            <a:ext cx="3060498" cy="264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2015-03-28T15:44:59Z</dcterms:created>
  <dcterms:modified xsi:type="dcterms:W3CDTF">2015-03-29T14:21:27Z</dcterms:modified>
</cp:coreProperties>
</file>