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5" r:id="rId3"/>
    <p:sldId id="274" r:id="rId4"/>
    <p:sldId id="273" r:id="rId5"/>
    <p:sldId id="272" r:id="rId6"/>
    <p:sldId id="258" r:id="rId7"/>
    <p:sldId id="259" r:id="rId8"/>
    <p:sldId id="260" r:id="rId9"/>
    <p:sldId id="292" r:id="rId10"/>
    <p:sldId id="261" r:id="rId11"/>
    <p:sldId id="263" r:id="rId12"/>
    <p:sldId id="265" r:id="rId13"/>
    <p:sldId id="264" r:id="rId14"/>
    <p:sldId id="270" r:id="rId15"/>
    <p:sldId id="268" r:id="rId16"/>
    <p:sldId id="271" r:id="rId17"/>
    <p:sldId id="277" r:id="rId18"/>
    <p:sldId id="278" r:id="rId19"/>
    <p:sldId id="279" r:id="rId20"/>
    <p:sldId id="287" r:id="rId21"/>
    <p:sldId id="267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395"/>
    <a:srgbClr val="E5F4D4"/>
    <a:srgbClr val="84F258"/>
    <a:srgbClr val="E28700"/>
    <a:srgbClr val="DE6F00"/>
    <a:srgbClr val="FF6600"/>
    <a:srgbClr val="663300"/>
    <a:srgbClr val="003399"/>
    <a:srgbClr val="660033"/>
    <a:srgbClr val="422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3483" autoAdjust="0"/>
  </p:normalViewPr>
  <p:slideViewPr>
    <p:cSldViewPr>
      <p:cViewPr varScale="1">
        <p:scale>
          <a:sx n="102" d="100"/>
          <a:sy n="102" d="100"/>
        </p:scale>
        <p:origin x="1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3070BC-A604-4448-8067-5E4177AE948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CBEE32-0820-4732-A71D-390E5385E0F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BEE395"/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663300"/>
              </a:solidFill>
            </a:rPr>
            <a:t> </a:t>
          </a:r>
          <a:r>
            <a:rPr lang="ru-RU" sz="2200" dirty="0" smtClean="0">
              <a:solidFill>
                <a:srgbClr val="663300"/>
              </a:solidFill>
            </a:rPr>
            <a:t>Накопление знаний    (подготовительный) </a:t>
          </a:r>
        </a:p>
        <a:p>
          <a:pPr algn="l"/>
          <a:r>
            <a:rPr lang="ru-RU" sz="2200" i="1" dirty="0" smtClean="0">
              <a:solidFill>
                <a:srgbClr val="663300"/>
              </a:solidFill>
            </a:rPr>
            <a:t>         с 01 ноября – 6 ноября</a:t>
          </a:r>
          <a:endParaRPr lang="ru-RU" sz="2200" i="1" dirty="0">
            <a:solidFill>
              <a:srgbClr val="663300"/>
            </a:solidFill>
          </a:endParaRPr>
        </a:p>
      </dgm:t>
    </dgm:pt>
    <dgm:pt modelId="{BE529782-90B7-48CC-AA2B-CE24B6CB74AE}" type="parTrans" cxnId="{E03FFA96-0094-499F-84ED-EFD9BBD6B338}">
      <dgm:prSet/>
      <dgm:spPr/>
      <dgm:t>
        <a:bodyPr/>
        <a:lstStyle/>
        <a:p>
          <a:endParaRPr lang="ru-RU"/>
        </a:p>
      </dgm:t>
    </dgm:pt>
    <dgm:pt modelId="{BD77A8F0-56A3-41B2-8B2E-CB83A6FB5D4A}" type="sibTrans" cxnId="{E03FFA96-0094-499F-84ED-EFD9BBD6B338}">
      <dgm:prSet/>
      <dgm:spPr>
        <a:solidFill>
          <a:srgbClr val="00B050">
            <a:alpha val="90000"/>
          </a:srgbClr>
        </a:solidFill>
      </dgm:spPr>
      <dgm:t>
        <a:bodyPr/>
        <a:lstStyle/>
        <a:p>
          <a:endParaRPr lang="ru-RU"/>
        </a:p>
      </dgm:t>
    </dgm:pt>
    <dgm:pt modelId="{728CC457-5510-46B3-933F-DB0AAB6D401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BEE395"/>
        </a:solidFill>
      </dgm:spPr>
      <dgm:t>
        <a:bodyPr/>
        <a:lstStyle/>
        <a:p>
          <a:pPr algn="ctr"/>
          <a:r>
            <a:rPr lang="ru-RU" sz="2200" dirty="0" smtClean="0">
              <a:solidFill>
                <a:srgbClr val="663300"/>
              </a:solidFill>
            </a:rPr>
            <a:t>Творческий ( практический </a:t>
          </a:r>
          <a:r>
            <a:rPr lang="ru-RU" sz="2200" i="1" dirty="0" smtClean="0">
              <a:solidFill>
                <a:srgbClr val="663300"/>
              </a:solidFill>
            </a:rPr>
            <a:t>с 7 ноября – 17 ноября</a:t>
          </a:r>
          <a:endParaRPr lang="ru-RU" sz="2200" i="1" dirty="0">
            <a:solidFill>
              <a:srgbClr val="663300"/>
            </a:solidFill>
          </a:endParaRPr>
        </a:p>
      </dgm:t>
    </dgm:pt>
    <dgm:pt modelId="{BD64A39C-07E9-4607-B516-C4DB7930FFC1}" type="parTrans" cxnId="{FBF76BA2-E8B9-4BB5-BEB6-86F1DD30B185}">
      <dgm:prSet/>
      <dgm:spPr/>
      <dgm:t>
        <a:bodyPr/>
        <a:lstStyle/>
        <a:p>
          <a:endParaRPr lang="ru-RU"/>
        </a:p>
      </dgm:t>
    </dgm:pt>
    <dgm:pt modelId="{1E3756A2-F600-4014-84A1-69DCBAD09233}" type="sibTrans" cxnId="{FBF76BA2-E8B9-4BB5-BEB6-86F1DD30B185}">
      <dgm:prSet/>
      <dgm:spPr>
        <a:solidFill>
          <a:srgbClr val="00B050">
            <a:alpha val="90000"/>
          </a:srgbClr>
        </a:solidFill>
      </dgm:spPr>
      <dgm:t>
        <a:bodyPr/>
        <a:lstStyle/>
        <a:p>
          <a:endParaRPr lang="ru-RU"/>
        </a:p>
      </dgm:t>
    </dgm:pt>
    <dgm:pt modelId="{D1E1E97D-7991-415B-8A29-D76193D3C893}">
      <dgm:prSet phldrT="[Текст]" custT="1"/>
      <dgm:spPr>
        <a:solidFill>
          <a:srgbClr val="BEE395"/>
        </a:solidFill>
      </dgm:spPr>
      <dgm:t>
        <a:bodyPr/>
        <a:lstStyle/>
        <a:p>
          <a:pPr algn="ctr"/>
          <a:r>
            <a:rPr lang="ru-RU" sz="2200" dirty="0" smtClean="0">
              <a:solidFill>
                <a:srgbClr val="663300"/>
              </a:solidFill>
            </a:rPr>
            <a:t>Результат (итоговый)</a:t>
          </a:r>
        </a:p>
        <a:p>
          <a:pPr algn="ctr"/>
          <a:r>
            <a:rPr lang="ru-RU" sz="2200" dirty="0" smtClean="0">
              <a:solidFill>
                <a:srgbClr val="663300"/>
              </a:solidFill>
            </a:rPr>
            <a:t>     </a:t>
          </a:r>
          <a:r>
            <a:rPr lang="ru-RU" sz="2200" i="1" dirty="0" smtClean="0">
              <a:solidFill>
                <a:srgbClr val="663300"/>
              </a:solidFill>
            </a:rPr>
            <a:t>с 18 ноября по 20 ноября</a:t>
          </a:r>
          <a:endParaRPr lang="ru-RU" sz="2200" i="1" dirty="0">
            <a:solidFill>
              <a:srgbClr val="663300"/>
            </a:solidFill>
          </a:endParaRPr>
        </a:p>
      </dgm:t>
    </dgm:pt>
    <dgm:pt modelId="{2D49D345-866E-495D-85DE-76E239D4AF42}" type="parTrans" cxnId="{0D19A16D-EF56-47CF-8ABB-AB830032DF80}">
      <dgm:prSet/>
      <dgm:spPr/>
      <dgm:t>
        <a:bodyPr/>
        <a:lstStyle/>
        <a:p>
          <a:endParaRPr lang="ru-RU"/>
        </a:p>
      </dgm:t>
    </dgm:pt>
    <dgm:pt modelId="{E4250B38-D4ED-40DF-9C0E-5D3F4C0110FB}" type="sibTrans" cxnId="{0D19A16D-EF56-47CF-8ABB-AB830032DF80}">
      <dgm:prSet/>
      <dgm:spPr/>
      <dgm:t>
        <a:bodyPr/>
        <a:lstStyle/>
        <a:p>
          <a:endParaRPr lang="ru-RU"/>
        </a:p>
      </dgm:t>
    </dgm:pt>
    <dgm:pt modelId="{0F36D2F4-136E-4C20-AF5F-976DA8A33C8A}" type="pres">
      <dgm:prSet presAssocID="{B93070BC-A604-4448-8067-5E4177AE948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1DA433-C9CB-45F0-B319-B4C182E7BB73}" type="pres">
      <dgm:prSet presAssocID="{B93070BC-A604-4448-8067-5E4177AE9489}" presName="dummyMaxCanvas" presStyleCnt="0">
        <dgm:presLayoutVars/>
      </dgm:prSet>
      <dgm:spPr/>
    </dgm:pt>
    <dgm:pt modelId="{E61F701A-1EC0-4D1A-9835-CF5FC1CC0AE9}" type="pres">
      <dgm:prSet presAssocID="{B93070BC-A604-4448-8067-5E4177AE948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3B252-E452-4416-8D4A-0621AFADBD22}" type="pres">
      <dgm:prSet presAssocID="{B93070BC-A604-4448-8067-5E4177AE948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9FCC8-A5C3-4C46-8C58-3510003332A4}" type="pres">
      <dgm:prSet presAssocID="{B93070BC-A604-4448-8067-5E4177AE948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84E49-989E-4E5E-BFD5-5F83D285D779}" type="pres">
      <dgm:prSet presAssocID="{B93070BC-A604-4448-8067-5E4177AE948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6E4E1-1A03-4B38-9ADA-2F03771A18AE}" type="pres">
      <dgm:prSet presAssocID="{B93070BC-A604-4448-8067-5E4177AE948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4BB12-632D-4BE8-89C9-F2C761A0917A}" type="pres">
      <dgm:prSet presAssocID="{B93070BC-A604-4448-8067-5E4177AE948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D9A9F-3EA3-4F01-BC64-242B3F0E40E1}" type="pres">
      <dgm:prSet presAssocID="{B93070BC-A604-4448-8067-5E4177AE948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5885A-6A67-47D7-BE8D-892F0BF241C7}" type="pres">
      <dgm:prSet presAssocID="{B93070BC-A604-4448-8067-5E4177AE948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19A16D-EF56-47CF-8ABB-AB830032DF80}" srcId="{B93070BC-A604-4448-8067-5E4177AE9489}" destId="{D1E1E97D-7991-415B-8A29-D76193D3C893}" srcOrd="2" destOrd="0" parTransId="{2D49D345-866E-495D-85DE-76E239D4AF42}" sibTransId="{E4250B38-D4ED-40DF-9C0E-5D3F4C0110FB}"/>
    <dgm:cxn modelId="{4F49BF59-9092-4D9D-A544-BEBD2E2E7B17}" type="presOf" srcId="{26CBEE32-0820-4732-A71D-390E5385E0FD}" destId="{C9D4BB12-632D-4BE8-89C9-F2C761A0917A}" srcOrd="1" destOrd="0" presId="urn:microsoft.com/office/officeart/2005/8/layout/vProcess5"/>
    <dgm:cxn modelId="{0801E132-8B05-4264-99B3-33B058B2DB27}" type="presOf" srcId="{BD77A8F0-56A3-41B2-8B2E-CB83A6FB5D4A}" destId="{03684E49-989E-4E5E-BFD5-5F83D285D779}" srcOrd="0" destOrd="0" presId="urn:microsoft.com/office/officeart/2005/8/layout/vProcess5"/>
    <dgm:cxn modelId="{A98FF6A0-EAE7-4282-8A03-2A53AD2A48AE}" type="presOf" srcId="{1E3756A2-F600-4014-84A1-69DCBAD09233}" destId="{EF16E4E1-1A03-4B38-9ADA-2F03771A18AE}" srcOrd="0" destOrd="0" presId="urn:microsoft.com/office/officeart/2005/8/layout/vProcess5"/>
    <dgm:cxn modelId="{F85E4A7F-D42D-4EA4-9A9B-4374D0B09AE3}" type="presOf" srcId="{D1E1E97D-7991-415B-8A29-D76193D3C893}" destId="{AC09FCC8-A5C3-4C46-8C58-3510003332A4}" srcOrd="0" destOrd="0" presId="urn:microsoft.com/office/officeart/2005/8/layout/vProcess5"/>
    <dgm:cxn modelId="{E03FFA96-0094-499F-84ED-EFD9BBD6B338}" srcId="{B93070BC-A604-4448-8067-5E4177AE9489}" destId="{26CBEE32-0820-4732-A71D-390E5385E0FD}" srcOrd="0" destOrd="0" parTransId="{BE529782-90B7-48CC-AA2B-CE24B6CB74AE}" sibTransId="{BD77A8F0-56A3-41B2-8B2E-CB83A6FB5D4A}"/>
    <dgm:cxn modelId="{14A7609B-DA8B-43DC-9EFC-64E354DBD140}" type="presOf" srcId="{26CBEE32-0820-4732-A71D-390E5385E0FD}" destId="{E61F701A-1EC0-4D1A-9835-CF5FC1CC0AE9}" srcOrd="0" destOrd="0" presId="urn:microsoft.com/office/officeart/2005/8/layout/vProcess5"/>
    <dgm:cxn modelId="{244194C8-F428-4951-95FD-025E5713F787}" type="presOf" srcId="{D1E1E97D-7991-415B-8A29-D76193D3C893}" destId="{0C65885A-6A67-47D7-BE8D-892F0BF241C7}" srcOrd="1" destOrd="0" presId="urn:microsoft.com/office/officeart/2005/8/layout/vProcess5"/>
    <dgm:cxn modelId="{7A9CD872-AD25-4254-941F-1454BCE014FC}" type="presOf" srcId="{728CC457-5510-46B3-933F-DB0AAB6D4014}" destId="{F343B252-E452-4416-8D4A-0621AFADBD22}" srcOrd="0" destOrd="0" presId="urn:microsoft.com/office/officeart/2005/8/layout/vProcess5"/>
    <dgm:cxn modelId="{4BDAD411-F06A-4FD0-8ECC-364FE85F1089}" type="presOf" srcId="{728CC457-5510-46B3-933F-DB0AAB6D4014}" destId="{CFFD9A9F-3EA3-4F01-BC64-242B3F0E40E1}" srcOrd="1" destOrd="0" presId="urn:microsoft.com/office/officeart/2005/8/layout/vProcess5"/>
    <dgm:cxn modelId="{FBF76BA2-E8B9-4BB5-BEB6-86F1DD30B185}" srcId="{B93070BC-A604-4448-8067-5E4177AE9489}" destId="{728CC457-5510-46B3-933F-DB0AAB6D4014}" srcOrd="1" destOrd="0" parTransId="{BD64A39C-07E9-4607-B516-C4DB7930FFC1}" sibTransId="{1E3756A2-F600-4014-84A1-69DCBAD09233}"/>
    <dgm:cxn modelId="{E01A51A1-0517-4C36-94B7-7BE3CD5EC8DD}" type="presOf" srcId="{B93070BC-A604-4448-8067-5E4177AE9489}" destId="{0F36D2F4-136E-4C20-AF5F-976DA8A33C8A}" srcOrd="0" destOrd="0" presId="urn:microsoft.com/office/officeart/2005/8/layout/vProcess5"/>
    <dgm:cxn modelId="{129F9D95-35AE-4CAB-BD5C-C489894F7F51}" type="presParOf" srcId="{0F36D2F4-136E-4C20-AF5F-976DA8A33C8A}" destId="{711DA433-C9CB-45F0-B319-B4C182E7BB73}" srcOrd="0" destOrd="0" presId="urn:microsoft.com/office/officeart/2005/8/layout/vProcess5"/>
    <dgm:cxn modelId="{16326ABE-3D6D-4608-A3FA-17640FA4E28F}" type="presParOf" srcId="{0F36D2F4-136E-4C20-AF5F-976DA8A33C8A}" destId="{E61F701A-1EC0-4D1A-9835-CF5FC1CC0AE9}" srcOrd="1" destOrd="0" presId="urn:microsoft.com/office/officeart/2005/8/layout/vProcess5"/>
    <dgm:cxn modelId="{B333A7E3-0C54-45EC-9A60-BAA348EDC6D8}" type="presParOf" srcId="{0F36D2F4-136E-4C20-AF5F-976DA8A33C8A}" destId="{F343B252-E452-4416-8D4A-0621AFADBD22}" srcOrd="2" destOrd="0" presId="urn:microsoft.com/office/officeart/2005/8/layout/vProcess5"/>
    <dgm:cxn modelId="{191EC68C-E245-4C88-97F9-BFA406935C51}" type="presParOf" srcId="{0F36D2F4-136E-4C20-AF5F-976DA8A33C8A}" destId="{AC09FCC8-A5C3-4C46-8C58-3510003332A4}" srcOrd="3" destOrd="0" presId="urn:microsoft.com/office/officeart/2005/8/layout/vProcess5"/>
    <dgm:cxn modelId="{5F067804-EEBB-417C-8EC7-385F33E4F472}" type="presParOf" srcId="{0F36D2F4-136E-4C20-AF5F-976DA8A33C8A}" destId="{03684E49-989E-4E5E-BFD5-5F83D285D779}" srcOrd="4" destOrd="0" presId="urn:microsoft.com/office/officeart/2005/8/layout/vProcess5"/>
    <dgm:cxn modelId="{308DE689-E726-4AE3-97CF-9902E9311910}" type="presParOf" srcId="{0F36D2F4-136E-4C20-AF5F-976DA8A33C8A}" destId="{EF16E4E1-1A03-4B38-9ADA-2F03771A18AE}" srcOrd="5" destOrd="0" presId="urn:microsoft.com/office/officeart/2005/8/layout/vProcess5"/>
    <dgm:cxn modelId="{8FC4FE28-C834-409F-91E9-5A6930AE7B6D}" type="presParOf" srcId="{0F36D2F4-136E-4C20-AF5F-976DA8A33C8A}" destId="{C9D4BB12-632D-4BE8-89C9-F2C761A0917A}" srcOrd="6" destOrd="0" presId="urn:microsoft.com/office/officeart/2005/8/layout/vProcess5"/>
    <dgm:cxn modelId="{987D5BE3-8450-49B4-B765-6E7CCC57530F}" type="presParOf" srcId="{0F36D2F4-136E-4C20-AF5F-976DA8A33C8A}" destId="{CFFD9A9F-3EA3-4F01-BC64-242B3F0E40E1}" srcOrd="7" destOrd="0" presId="urn:microsoft.com/office/officeart/2005/8/layout/vProcess5"/>
    <dgm:cxn modelId="{E8892E93-B1BC-4249-B91E-A0482BA42A80}" type="presParOf" srcId="{0F36D2F4-136E-4C20-AF5F-976DA8A33C8A}" destId="{0C65885A-6A67-47D7-BE8D-892F0BF241C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6D626A-C068-4ABC-BE8B-94479CCDD002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C686FB-D8DD-4098-B734-F865907DBE16}">
      <dgm:prSet phldrT="[Текст]" custT="1"/>
      <dgm:spPr>
        <a:solidFill>
          <a:srgbClr val="BEE395">
            <a:alpha val="50000"/>
          </a:srgbClr>
        </a:solidFill>
      </dgm:spPr>
      <dgm:t>
        <a:bodyPr/>
        <a:lstStyle/>
        <a:p>
          <a:r>
            <a:rPr lang="ru-RU" sz="1700" b="1" dirty="0" smtClean="0">
              <a:solidFill>
                <a:srgbClr val="DE6F00"/>
              </a:solidFill>
            </a:rPr>
            <a:t>Выставка детских поделок</a:t>
          </a:r>
          <a:endParaRPr lang="ru-RU" sz="1700" b="1" dirty="0">
            <a:solidFill>
              <a:srgbClr val="DE6F00"/>
            </a:solidFill>
          </a:endParaRPr>
        </a:p>
      </dgm:t>
    </dgm:pt>
    <dgm:pt modelId="{79A75D38-52C9-4BCD-857F-C447D15B391F}" type="parTrans" cxnId="{FF7DC020-C139-4454-B87E-FB54E9017DD9}">
      <dgm:prSet/>
      <dgm:spPr/>
      <dgm:t>
        <a:bodyPr/>
        <a:lstStyle/>
        <a:p>
          <a:endParaRPr lang="ru-RU"/>
        </a:p>
      </dgm:t>
    </dgm:pt>
    <dgm:pt modelId="{FA0BF8CC-2CE6-4671-AFA4-60F9A2567652}" type="sibTrans" cxnId="{FF7DC020-C139-4454-B87E-FB54E9017DD9}">
      <dgm:prSet/>
      <dgm:spPr/>
      <dgm:t>
        <a:bodyPr/>
        <a:lstStyle/>
        <a:p>
          <a:endParaRPr lang="ru-RU"/>
        </a:p>
      </dgm:t>
    </dgm:pt>
    <dgm:pt modelId="{DD640BAE-8EBC-4B9D-B1DC-E3E85A0B18A8}">
      <dgm:prSet phldrT="[Текст]" custT="1"/>
      <dgm:spPr>
        <a:solidFill>
          <a:srgbClr val="BEE395">
            <a:alpha val="50000"/>
          </a:srgbClr>
        </a:solidFill>
      </dgm:spPr>
      <dgm:t>
        <a:bodyPr/>
        <a:lstStyle/>
        <a:p>
          <a:r>
            <a:rPr lang="ru-RU" sz="1700" b="1" dirty="0" smtClean="0">
              <a:solidFill>
                <a:srgbClr val="DE6F00"/>
              </a:solidFill>
            </a:rPr>
            <a:t>НОД в форме развлечения «Белочка в гостях у ребят»</a:t>
          </a:r>
          <a:endParaRPr lang="ru-RU" sz="1700" b="1" dirty="0">
            <a:solidFill>
              <a:srgbClr val="DE6F00"/>
            </a:solidFill>
          </a:endParaRPr>
        </a:p>
      </dgm:t>
    </dgm:pt>
    <dgm:pt modelId="{70B40311-C8BF-4EF0-BBDE-DE4F503EB8E5}" type="parTrans" cxnId="{344E4548-4BB3-428E-8B7E-094B6FD73D7F}">
      <dgm:prSet/>
      <dgm:spPr/>
      <dgm:t>
        <a:bodyPr/>
        <a:lstStyle/>
        <a:p>
          <a:endParaRPr lang="ru-RU"/>
        </a:p>
      </dgm:t>
    </dgm:pt>
    <dgm:pt modelId="{0A7A0974-F89C-40D5-A561-3CC4E37E1EE7}" type="sibTrans" cxnId="{344E4548-4BB3-428E-8B7E-094B6FD73D7F}">
      <dgm:prSet/>
      <dgm:spPr/>
      <dgm:t>
        <a:bodyPr/>
        <a:lstStyle/>
        <a:p>
          <a:endParaRPr lang="ru-RU"/>
        </a:p>
      </dgm:t>
    </dgm:pt>
    <dgm:pt modelId="{076A020E-5FA8-45A9-845A-1CD12B8FC053}">
      <dgm:prSet phldrT="[Текст]" custT="1"/>
      <dgm:spPr>
        <a:solidFill>
          <a:srgbClr val="BEE395">
            <a:alpha val="50000"/>
          </a:srgbClr>
        </a:solidFill>
      </dgm:spPr>
      <dgm:t>
        <a:bodyPr/>
        <a:lstStyle/>
        <a:p>
          <a:r>
            <a:rPr lang="ru-RU" sz="1700" b="1" dirty="0" smtClean="0">
              <a:solidFill>
                <a:srgbClr val="DE6F00"/>
              </a:solidFill>
            </a:rPr>
            <a:t>Консультация для родителей «Развитие мелкой моторики рук»</a:t>
          </a:r>
          <a:endParaRPr lang="ru-RU" sz="1700" b="1" dirty="0">
            <a:solidFill>
              <a:srgbClr val="DE6F00"/>
            </a:solidFill>
          </a:endParaRPr>
        </a:p>
      </dgm:t>
    </dgm:pt>
    <dgm:pt modelId="{C36219F5-CB21-4A29-8E50-9179B0D57081}" type="sibTrans" cxnId="{9223C75F-428E-423E-8F23-3599DF0DD45D}">
      <dgm:prSet/>
      <dgm:spPr/>
      <dgm:t>
        <a:bodyPr/>
        <a:lstStyle/>
        <a:p>
          <a:endParaRPr lang="ru-RU"/>
        </a:p>
      </dgm:t>
    </dgm:pt>
    <dgm:pt modelId="{FBFB392C-72C1-4C98-80EB-8C707AA2E41D}" type="parTrans" cxnId="{9223C75F-428E-423E-8F23-3599DF0DD45D}">
      <dgm:prSet/>
      <dgm:spPr/>
      <dgm:t>
        <a:bodyPr/>
        <a:lstStyle/>
        <a:p>
          <a:endParaRPr lang="ru-RU"/>
        </a:p>
      </dgm:t>
    </dgm:pt>
    <dgm:pt modelId="{34A19888-4215-40CF-BF6D-1B64E1DE20AE}" type="pres">
      <dgm:prSet presAssocID="{906D626A-C068-4ABC-BE8B-94479CCDD0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D43780-EA39-4D66-9B1F-CDDC368BC2CF}" type="pres">
      <dgm:prSet presAssocID="{C1C686FB-D8DD-4098-B734-F865907DBE16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D6678-3386-4797-AABD-D02C94B3931B}" type="pres">
      <dgm:prSet presAssocID="{FA0BF8CC-2CE6-4671-AFA4-60F9A2567652}" presName="space" presStyleCnt="0"/>
      <dgm:spPr/>
    </dgm:pt>
    <dgm:pt modelId="{57A28761-7763-405C-A00E-E86459334276}" type="pres">
      <dgm:prSet presAssocID="{DD640BAE-8EBC-4B9D-B1DC-E3E85A0B18A8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5DAA5-CBEE-42E5-BE1B-9854A8F0EB88}" type="pres">
      <dgm:prSet presAssocID="{0A7A0974-F89C-40D5-A561-3CC4E37E1EE7}" presName="space" presStyleCnt="0"/>
      <dgm:spPr/>
    </dgm:pt>
    <dgm:pt modelId="{6F4A1F64-6DEF-4934-A071-30AEBAB08229}" type="pres">
      <dgm:prSet presAssocID="{076A020E-5FA8-45A9-845A-1CD12B8FC053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1FF2DB-F82D-445A-9460-A0A708039D73}" type="presOf" srcId="{DD640BAE-8EBC-4B9D-B1DC-E3E85A0B18A8}" destId="{57A28761-7763-405C-A00E-E86459334276}" srcOrd="0" destOrd="0" presId="urn:microsoft.com/office/officeart/2005/8/layout/venn3"/>
    <dgm:cxn modelId="{92419D2B-0617-4B12-AF95-35001B54C7F9}" type="presOf" srcId="{076A020E-5FA8-45A9-845A-1CD12B8FC053}" destId="{6F4A1F64-6DEF-4934-A071-30AEBAB08229}" srcOrd="0" destOrd="0" presId="urn:microsoft.com/office/officeart/2005/8/layout/venn3"/>
    <dgm:cxn modelId="{37139D60-0CE4-4D84-A37B-9E136299C0DD}" type="presOf" srcId="{906D626A-C068-4ABC-BE8B-94479CCDD002}" destId="{34A19888-4215-40CF-BF6D-1B64E1DE20AE}" srcOrd="0" destOrd="0" presId="urn:microsoft.com/office/officeart/2005/8/layout/venn3"/>
    <dgm:cxn modelId="{FF7DC020-C139-4454-B87E-FB54E9017DD9}" srcId="{906D626A-C068-4ABC-BE8B-94479CCDD002}" destId="{C1C686FB-D8DD-4098-B734-F865907DBE16}" srcOrd="0" destOrd="0" parTransId="{79A75D38-52C9-4BCD-857F-C447D15B391F}" sibTransId="{FA0BF8CC-2CE6-4671-AFA4-60F9A2567652}"/>
    <dgm:cxn modelId="{0A60E4B7-BB3D-4AAD-89FE-F3C9B0469A2D}" type="presOf" srcId="{C1C686FB-D8DD-4098-B734-F865907DBE16}" destId="{E7D43780-EA39-4D66-9B1F-CDDC368BC2CF}" srcOrd="0" destOrd="0" presId="urn:microsoft.com/office/officeart/2005/8/layout/venn3"/>
    <dgm:cxn modelId="{344E4548-4BB3-428E-8B7E-094B6FD73D7F}" srcId="{906D626A-C068-4ABC-BE8B-94479CCDD002}" destId="{DD640BAE-8EBC-4B9D-B1DC-E3E85A0B18A8}" srcOrd="1" destOrd="0" parTransId="{70B40311-C8BF-4EF0-BBDE-DE4F503EB8E5}" sibTransId="{0A7A0974-F89C-40D5-A561-3CC4E37E1EE7}"/>
    <dgm:cxn modelId="{9223C75F-428E-423E-8F23-3599DF0DD45D}" srcId="{906D626A-C068-4ABC-BE8B-94479CCDD002}" destId="{076A020E-5FA8-45A9-845A-1CD12B8FC053}" srcOrd="2" destOrd="0" parTransId="{FBFB392C-72C1-4C98-80EB-8C707AA2E41D}" sibTransId="{C36219F5-CB21-4A29-8E50-9179B0D57081}"/>
    <dgm:cxn modelId="{D3F123EC-9B92-4D75-8733-91B5D90E0B8E}" type="presParOf" srcId="{34A19888-4215-40CF-BF6D-1B64E1DE20AE}" destId="{E7D43780-EA39-4D66-9B1F-CDDC368BC2CF}" srcOrd="0" destOrd="0" presId="urn:microsoft.com/office/officeart/2005/8/layout/venn3"/>
    <dgm:cxn modelId="{B3D47D54-9C70-4696-B446-395BE86EA1A0}" type="presParOf" srcId="{34A19888-4215-40CF-BF6D-1B64E1DE20AE}" destId="{261D6678-3386-4797-AABD-D02C94B3931B}" srcOrd="1" destOrd="0" presId="urn:microsoft.com/office/officeart/2005/8/layout/venn3"/>
    <dgm:cxn modelId="{E53C4A61-F253-40F3-97B3-EE4659369A46}" type="presParOf" srcId="{34A19888-4215-40CF-BF6D-1B64E1DE20AE}" destId="{57A28761-7763-405C-A00E-E86459334276}" srcOrd="2" destOrd="0" presId="urn:microsoft.com/office/officeart/2005/8/layout/venn3"/>
    <dgm:cxn modelId="{9A5D9F76-ABE5-42B2-A721-6B0A025050B9}" type="presParOf" srcId="{34A19888-4215-40CF-BF6D-1B64E1DE20AE}" destId="{91F5DAA5-CBEE-42E5-BE1B-9854A8F0EB88}" srcOrd="3" destOrd="0" presId="urn:microsoft.com/office/officeart/2005/8/layout/venn3"/>
    <dgm:cxn modelId="{25AB1C77-5385-4275-868C-6835C896E801}" type="presParOf" srcId="{34A19888-4215-40CF-BF6D-1B64E1DE20AE}" destId="{6F4A1F64-6DEF-4934-A071-30AEBAB08229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589BA5-9E7C-40AE-A21B-B38CE5551AD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A6CD46-04E8-4AA2-96F3-9F0ED1DBC924}">
      <dgm:prSet phldrT="[Текст]" custT="1"/>
      <dgm:spPr>
        <a:solidFill>
          <a:srgbClr val="84F258"/>
        </a:solidFill>
      </dgm:spPr>
      <dgm:t>
        <a:bodyPr/>
        <a:lstStyle/>
        <a:p>
          <a:r>
            <a:rPr lang="ru-RU" sz="2800" dirty="0" smtClean="0">
              <a:solidFill>
                <a:srgbClr val="DE6F00"/>
              </a:solidFill>
            </a:rPr>
            <a:t>для детей</a:t>
          </a:r>
          <a:endParaRPr lang="ru-RU" sz="2800" dirty="0">
            <a:solidFill>
              <a:srgbClr val="DE6F00"/>
            </a:solidFill>
          </a:endParaRPr>
        </a:p>
      </dgm:t>
    </dgm:pt>
    <dgm:pt modelId="{9D67D138-A66A-4545-A9F8-FD9687E2DDB1}" type="parTrans" cxnId="{76EFB2C9-0DBC-4C8E-9064-3FA5DD05985B}">
      <dgm:prSet/>
      <dgm:spPr/>
      <dgm:t>
        <a:bodyPr/>
        <a:lstStyle/>
        <a:p>
          <a:endParaRPr lang="ru-RU"/>
        </a:p>
      </dgm:t>
    </dgm:pt>
    <dgm:pt modelId="{125B9B85-03F4-4DD3-8AE5-C872C6192EFA}" type="sibTrans" cxnId="{76EFB2C9-0DBC-4C8E-9064-3FA5DD05985B}">
      <dgm:prSet/>
      <dgm:spPr/>
      <dgm:t>
        <a:bodyPr/>
        <a:lstStyle/>
        <a:p>
          <a:endParaRPr lang="ru-RU"/>
        </a:p>
      </dgm:t>
    </dgm:pt>
    <dgm:pt modelId="{E127E61D-A01F-4F91-90B1-62EE79689BA3}">
      <dgm:prSet phldrT="[Текст]" custT="1"/>
      <dgm:spPr>
        <a:solidFill>
          <a:srgbClr val="BEE395">
            <a:alpha val="90000"/>
          </a:srgbClr>
        </a:solidFill>
      </dgm:spPr>
      <dgm:t>
        <a:bodyPr/>
        <a:lstStyle/>
        <a:p>
          <a:r>
            <a:rPr lang="ru-RU" sz="1800" dirty="0" smtClean="0">
              <a:solidFill>
                <a:srgbClr val="DE6F00"/>
              </a:solidFill>
            </a:rPr>
            <a:t>Обогащение и расширение знаний</a:t>
          </a:r>
          <a:endParaRPr lang="ru-RU" sz="1800" dirty="0">
            <a:solidFill>
              <a:srgbClr val="DE6F00"/>
            </a:solidFill>
          </a:endParaRPr>
        </a:p>
      </dgm:t>
    </dgm:pt>
    <dgm:pt modelId="{FCD9F176-A327-498C-BA57-0828FD08D937}" type="parTrans" cxnId="{73EAB30B-9EC1-4108-939C-6FF3940C214D}">
      <dgm:prSet/>
      <dgm:spPr/>
      <dgm:t>
        <a:bodyPr/>
        <a:lstStyle/>
        <a:p>
          <a:endParaRPr lang="ru-RU"/>
        </a:p>
      </dgm:t>
    </dgm:pt>
    <dgm:pt modelId="{42727B6F-116B-48D8-BD07-BD4C418F04C1}" type="sibTrans" cxnId="{73EAB30B-9EC1-4108-939C-6FF3940C214D}">
      <dgm:prSet/>
      <dgm:spPr/>
      <dgm:t>
        <a:bodyPr/>
        <a:lstStyle/>
        <a:p>
          <a:endParaRPr lang="ru-RU"/>
        </a:p>
      </dgm:t>
    </dgm:pt>
    <dgm:pt modelId="{1BA7D1BF-9D82-43E2-AC4F-C2312D7D21C0}">
      <dgm:prSet phldrT="[Текст]" custT="1"/>
      <dgm:spPr>
        <a:solidFill>
          <a:srgbClr val="BEE395">
            <a:alpha val="90000"/>
          </a:srgbClr>
        </a:solidFill>
      </dgm:spPr>
      <dgm:t>
        <a:bodyPr/>
        <a:lstStyle/>
        <a:p>
          <a:r>
            <a:rPr lang="ru-RU" sz="1800" dirty="0" smtClean="0">
              <a:solidFill>
                <a:srgbClr val="DE6F00"/>
              </a:solidFill>
            </a:rPr>
            <a:t>Развитие творчества</a:t>
          </a:r>
          <a:endParaRPr lang="ru-RU" sz="1800" dirty="0">
            <a:solidFill>
              <a:srgbClr val="DE6F00"/>
            </a:solidFill>
          </a:endParaRPr>
        </a:p>
      </dgm:t>
    </dgm:pt>
    <dgm:pt modelId="{967F376F-1DA5-4ECE-B966-4591BEA3CCFB}" type="parTrans" cxnId="{EE4218D9-902A-40FA-B7E8-AC0FC9A8B27F}">
      <dgm:prSet/>
      <dgm:spPr/>
      <dgm:t>
        <a:bodyPr/>
        <a:lstStyle/>
        <a:p>
          <a:endParaRPr lang="ru-RU"/>
        </a:p>
      </dgm:t>
    </dgm:pt>
    <dgm:pt modelId="{0590422C-6BB3-43C9-ADFE-9F71726C3AE2}" type="sibTrans" cxnId="{EE4218D9-902A-40FA-B7E8-AC0FC9A8B27F}">
      <dgm:prSet/>
      <dgm:spPr/>
      <dgm:t>
        <a:bodyPr/>
        <a:lstStyle/>
        <a:p>
          <a:endParaRPr lang="ru-RU"/>
        </a:p>
      </dgm:t>
    </dgm:pt>
    <dgm:pt modelId="{6BA42627-E3A9-4116-A669-3D7C145F197F}">
      <dgm:prSet phldrT="[Текст]" custT="1"/>
      <dgm:spPr>
        <a:solidFill>
          <a:srgbClr val="84F258"/>
        </a:solidFill>
      </dgm:spPr>
      <dgm:t>
        <a:bodyPr/>
        <a:lstStyle/>
        <a:p>
          <a:r>
            <a:rPr lang="ru-RU" sz="2800" dirty="0" smtClean="0">
              <a:solidFill>
                <a:srgbClr val="DE6F00"/>
              </a:solidFill>
            </a:rPr>
            <a:t>для родителей</a:t>
          </a:r>
          <a:endParaRPr lang="ru-RU" sz="2800" dirty="0">
            <a:solidFill>
              <a:srgbClr val="DE6F00"/>
            </a:solidFill>
          </a:endParaRPr>
        </a:p>
      </dgm:t>
    </dgm:pt>
    <dgm:pt modelId="{8C59D6B3-A4EE-4E3E-922F-846B1498819B}" type="parTrans" cxnId="{94339172-5B59-4DF8-9349-13B4C7D1F6AA}">
      <dgm:prSet/>
      <dgm:spPr/>
      <dgm:t>
        <a:bodyPr/>
        <a:lstStyle/>
        <a:p>
          <a:endParaRPr lang="ru-RU"/>
        </a:p>
      </dgm:t>
    </dgm:pt>
    <dgm:pt modelId="{59023680-9500-4498-B70A-676BEF7507C3}" type="sibTrans" cxnId="{94339172-5B59-4DF8-9349-13B4C7D1F6AA}">
      <dgm:prSet/>
      <dgm:spPr/>
      <dgm:t>
        <a:bodyPr/>
        <a:lstStyle/>
        <a:p>
          <a:endParaRPr lang="ru-RU"/>
        </a:p>
      </dgm:t>
    </dgm:pt>
    <dgm:pt modelId="{D57EBF93-494C-468E-8958-75567834EC66}">
      <dgm:prSet phldrT="[Текст]" custT="1"/>
      <dgm:spPr>
        <a:solidFill>
          <a:srgbClr val="BEE395">
            <a:alpha val="90000"/>
          </a:srgbClr>
        </a:solidFill>
      </dgm:spPr>
      <dgm:t>
        <a:bodyPr/>
        <a:lstStyle/>
        <a:p>
          <a:pPr algn="ctr"/>
          <a:r>
            <a:rPr lang="ru-RU" sz="1800" dirty="0" smtClean="0">
              <a:solidFill>
                <a:srgbClr val="DE6F00"/>
              </a:solidFill>
            </a:rPr>
            <a:t>Сближение с детьми при совместной деятельности</a:t>
          </a:r>
          <a:endParaRPr lang="ru-RU" sz="1800" dirty="0">
            <a:solidFill>
              <a:srgbClr val="DE6F00"/>
            </a:solidFill>
          </a:endParaRPr>
        </a:p>
      </dgm:t>
    </dgm:pt>
    <dgm:pt modelId="{D5C3D3B4-6008-4CF3-96F0-7B458F3AC258}" type="parTrans" cxnId="{869E624A-98A7-4AF4-95B0-9D786E4DAE01}">
      <dgm:prSet/>
      <dgm:spPr/>
      <dgm:t>
        <a:bodyPr/>
        <a:lstStyle/>
        <a:p>
          <a:endParaRPr lang="ru-RU"/>
        </a:p>
      </dgm:t>
    </dgm:pt>
    <dgm:pt modelId="{3E35F926-A76B-49A9-AAF3-4721C55554CE}" type="sibTrans" cxnId="{869E624A-98A7-4AF4-95B0-9D786E4DAE01}">
      <dgm:prSet/>
      <dgm:spPr/>
      <dgm:t>
        <a:bodyPr/>
        <a:lstStyle/>
        <a:p>
          <a:endParaRPr lang="ru-RU"/>
        </a:p>
      </dgm:t>
    </dgm:pt>
    <dgm:pt modelId="{A559A85F-8088-47AD-9AE9-4070A5B8C0A7}">
      <dgm:prSet phldrT="[Текст]" custT="1"/>
      <dgm:spPr>
        <a:solidFill>
          <a:srgbClr val="84F258"/>
        </a:solidFill>
      </dgm:spPr>
      <dgm:t>
        <a:bodyPr/>
        <a:lstStyle/>
        <a:p>
          <a:r>
            <a:rPr lang="ru-RU" sz="2800" dirty="0" smtClean="0">
              <a:solidFill>
                <a:srgbClr val="DE6F00"/>
              </a:solidFill>
            </a:rPr>
            <a:t>для педагогов</a:t>
          </a:r>
          <a:endParaRPr lang="ru-RU" sz="2800" dirty="0">
            <a:solidFill>
              <a:srgbClr val="DE6F00"/>
            </a:solidFill>
          </a:endParaRPr>
        </a:p>
      </dgm:t>
    </dgm:pt>
    <dgm:pt modelId="{A436AA0D-234C-48AB-AD01-C2C470205680}" type="parTrans" cxnId="{8C00ADE7-DBE8-4968-9FCF-D461A7AB1EB6}">
      <dgm:prSet/>
      <dgm:spPr/>
      <dgm:t>
        <a:bodyPr/>
        <a:lstStyle/>
        <a:p>
          <a:endParaRPr lang="ru-RU"/>
        </a:p>
      </dgm:t>
    </dgm:pt>
    <dgm:pt modelId="{5880B2C1-8E72-4049-9A2C-EAD513894018}" type="sibTrans" cxnId="{8C00ADE7-DBE8-4968-9FCF-D461A7AB1EB6}">
      <dgm:prSet/>
      <dgm:spPr/>
      <dgm:t>
        <a:bodyPr/>
        <a:lstStyle/>
        <a:p>
          <a:endParaRPr lang="ru-RU"/>
        </a:p>
      </dgm:t>
    </dgm:pt>
    <dgm:pt modelId="{4AF04DFB-8162-453C-90D6-85760225EBCD}">
      <dgm:prSet phldrT="[Текст]" custT="1"/>
      <dgm:spPr>
        <a:solidFill>
          <a:srgbClr val="BEE395">
            <a:alpha val="90000"/>
          </a:srgbClr>
        </a:solidFill>
      </dgm:spPr>
      <dgm:t>
        <a:bodyPr/>
        <a:lstStyle/>
        <a:p>
          <a:r>
            <a:rPr lang="ru-RU" sz="1800" b="0" dirty="0" smtClean="0">
              <a:solidFill>
                <a:srgbClr val="DE6F00"/>
              </a:solidFill>
            </a:rPr>
            <a:t>Обогащение и расширение знаний</a:t>
          </a:r>
          <a:endParaRPr lang="ru-RU" sz="1800" b="0" dirty="0">
            <a:solidFill>
              <a:srgbClr val="DE6F00"/>
            </a:solidFill>
          </a:endParaRPr>
        </a:p>
      </dgm:t>
    </dgm:pt>
    <dgm:pt modelId="{6C67AF00-0F03-4735-AC55-98D72CCD9DFD}" type="parTrans" cxnId="{3B6F9069-4F97-46CF-81C7-EC4B73C3E080}">
      <dgm:prSet/>
      <dgm:spPr/>
      <dgm:t>
        <a:bodyPr/>
        <a:lstStyle/>
        <a:p>
          <a:endParaRPr lang="ru-RU"/>
        </a:p>
      </dgm:t>
    </dgm:pt>
    <dgm:pt modelId="{655A88E3-605A-4108-B43B-621B010539D4}" type="sibTrans" cxnId="{3B6F9069-4F97-46CF-81C7-EC4B73C3E080}">
      <dgm:prSet/>
      <dgm:spPr/>
      <dgm:t>
        <a:bodyPr/>
        <a:lstStyle/>
        <a:p>
          <a:endParaRPr lang="ru-RU"/>
        </a:p>
      </dgm:t>
    </dgm:pt>
    <dgm:pt modelId="{1E00F8FD-48A8-45D0-A359-12445FA73C9A}">
      <dgm:prSet phldrT="[Текст]" custT="1"/>
      <dgm:spPr>
        <a:solidFill>
          <a:srgbClr val="BEE395">
            <a:alpha val="90000"/>
          </a:srgbClr>
        </a:solidFill>
      </dgm:spPr>
      <dgm:t>
        <a:bodyPr/>
        <a:lstStyle/>
        <a:p>
          <a:r>
            <a:rPr lang="ru-RU" sz="1800" b="0" dirty="0" smtClean="0">
              <a:solidFill>
                <a:srgbClr val="DE6F00"/>
              </a:solidFill>
            </a:rPr>
            <a:t>Накопление опыта в использовании неклассических техник изобразительной деятельности</a:t>
          </a:r>
          <a:endParaRPr lang="ru-RU" sz="1800" b="0" dirty="0">
            <a:solidFill>
              <a:srgbClr val="DE6F00"/>
            </a:solidFill>
          </a:endParaRPr>
        </a:p>
      </dgm:t>
    </dgm:pt>
    <dgm:pt modelId="{45F4353E-5D37-4EF4-BCBD-53531DFAB8A4}" type="parTrans" cxnId="{E34A37C0-C8F6-46CC-9349-57E67D5123DF}">
      <dgm:prSet/>
      <dgm:spPr/>
      <dgm:t>
        <a:bodyPr/>
        <a:lstStyle/>
        <a:p>
          <a:endParaRPr lang="ru-RU"/>
        </a:p>
      </dgm:t>
    </dgm:pt>
    <dgm:pt modelId="{9FBAD293-2302-4FF4-858F-75B4F83072A7}" type="sibTrans" cxnId="{E34A37C0-C8F6-46CC-9349-57E67D5123DF}">
      <dgm:prSet/>
      <dgm:spPr/>
      <dgm:t>
        <a:bodyPr/>
        <a:lstStyle/>
        <a:p>
          <a:endParaRPr lang="ru-RU"/>
        </a:p>
      </dgm:t>
    </dgm:pt>
    <dgm:pt modelId="{FCECBF01-43E8-4E4D-9A34-7034A2394C3E}">
      <dgm:prSet phldrT="[Текст]" custT="1"/>
      <dgm:spPr>
        <a:solidFill>
          <a:srgbClr val="BEE395">
            <a:alpha val="90000"/>
          </a:srgbClr>
        </a:solidFill>
      </dgm:spPr>
      <dgm:t>
        <a:bodyPr/>
        <a:lstStyle/>
        <a:p>
          <a:r>
            <a:rPr lang="ru-RU" sz="1800" dirty="0" smtClean="0">
              <a:solidFill>
                <a:srgbClr val="DE6F00"/>
              </a:solidFill>
            </a:rPr>
            <a:t>Воспитание бережного отношения к белочкам</a:t>
          </a:r>
          <a:endParaRPr lang="ru-RU" sz="1800" dirty="0">
            <a:solidFill>
              <a:srgbClr val="DE6F00"/>
            </a:solidFill>
          </a:endParaRPr>
        </a:p>
      </dgm:t>
    </dgm:pt>
    <dgm:pt modelId="{2DD9F6D7-3012-49F3-9808-1A61821BEF78}" type="parTrans" cxnId="{5DCA78B2-2258-40B9-8478-F99E75F0C47C}">
      <dgm:prSet/>
      <dgm:spPr/>
      <dgm:t>
        <a:bodyPr/>
        <a:lstStyle/>
        <a:p>
          <a:endParaRPr lang="ru-RU"/>
        </a:p>
      </dgm:t>
    </dgm:pt>
    <dgm:pt modelId="{A054CC2B-0281-4E8F-AA1C-ECC0F0BA1A82}" type="sibTrans" cxnId="{5DCA78B2-2258-40B9-8478-F99E75F0C47C}">
      <dgm:prSet/>
      <dgm:spPr/>
      <dgm:t>
        <a:bodyPr/>
        <a:lstStyle/>
        <a:p>
          <a:endParaRPr lang="ru-RU"/>
        </a:p>
      </dgm:t>
    </dgm:pt>
    <dgm:pt modelId="{509094EB-9C71-432F-8EEC-846702F50D6B}">
      <dgm:prSet phldrT="[Текст]" custT="1"/>
      <dgm:spPr>
        <a:solidFill>
          <a:srgbClr val="BEE395">
            <a:alpha val="90000"/>
          </a:srgbClr>
        </a:solidFill>
      </dgm:spPr>
      <dgm:t>
        <a:bodyPr/>
        <a:lstStyle/>
        <a:p>
          <a:pPr algn="l"/>
          <a:endParaRPr lang="ru-RU" sz="1800" dirty="0"/>
        </a:p>
      </dgm:t>
    </dgm:pt>
    <dgm:pt modelId="{6993D4D7-7988-4FF4-BC1E-73E14AF97D44}" type="parTrans" cxnId="{7B770D8F-62BE-44DC-B91B-C57CA29E28AE}">
      <dgm:prSet/>
      <dgm:spPr/>
      <dgm:t>
        <a:bodyPr/>
        <a:lstStyle/>
        <a:p>
          <a:endParaRPr lang="ru-RU"/>
        </a:p>
      </dgm:t>
    </dgm:pt>
    <dgm:pt modelId="{A97C1BC3-84AB-44B4-A98B-2336D4B90CF1}" type="sibTrans" cxnId="{7B770D8F-62BE-44DC-B91B-C57CA29E28AE}">
      <dgm:prSet/>
      <dgm:spPr/>
      <dgm:t>
        <a:bodyPr/>
        <a:lstStyle/>
        <a:p>
          <a:endParaRPr lang="ru-RU"/>
        </a:p>
      </dgm:t>
    </dgm:pt>
    <dgm:pt modelId="{C56FC215-3138-477C-A5AD-7EF55FBA1218}">
      <dgm:prSet phldrT="[Текст]" custT="1"/>
      <dgm:spPr>
        <a:solidFill>
          <a:srgbClr val="BEE395">
            <a:alpha val="90000"/>
          </a:srgbClr>
        </a:solidFill>
      </dgm:spPr>
      <dgm:t>
        <a:bodyPr/>
        <a:lstStyle/>
        <a:p>
          <a:pPr algn="ctr"/>
          <a:endParaRPr lang="ru-RU" sz="1800" dirty="0"/>
        </a:p>
      </dgm:t>
    </dgm:pt>
    <dgm:pt modelId="{534AF59E-7BCD-40CD-BCA6-317F7B4A04C7}" type="parTrans" cxnId="{42F055C4-E589-4B77-90CA-9BCC187C1289}">
      <dgm:prSet/>
      <dgm:spPr/>
      <dgm:t>
        <a:bodyPr/>
        <a:lstStyle/>
        <a:p>
          <a:endParaRPr lang="ru-RU"/>
        </a:p>
      </dgm:t>
    </dgm:pt>
    <dgm:pt modelId="{41EC7955-5672-4D5A-92FF-4DA882BEE18F}" type="sibTrans" cxnId="{42F055C4-E589-4B77-90CA-9BCC187C1289}">
      <dgm:prSet/>
      <dgm:spPr/>
      <dgm:t>
        <a:bodyPr/>
        <a:lstStyle/>
        <a:p>
          <a:endParaRPr lang="ru-RU"/>
        </a:p>
      </dgm:t>
    </dgm:pt>
    <dgm:pt modelId="{48CE56F0-AB52-4F0D-B47B-DE45A8245626}" type="pres">
      <dgm:prSet presAssocID="{0E589BA5-9E7C-40AE-A21B-B38CE5551A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BCE6A7-B7CF-4ACC-AE36-02305AFD89B2}" type="pres">
      <dgm:prSet presAssocID="{24A6CD46-04E8-4AA2-96F3-9F0ED1DBC924}" presName="composite" presStyleCnt="0"/>
      <dgm:spPr/>
    </dgm:pt>
    <dgm:pt modelId="{89510EAB-3F4E-4AE7-8B57-77C4905C5262}" type="pres">
      <dgm:prSet presAssocID="{24A6CD46-04E8-4AA2-96F3-9F0ED1DBC924}" presName="parTx" presStyleLbl="alignNode1" presStyleIdx="0" presStyleCnt="3" custScaleY="100000" custLinFactNeighborX="-1423" custLinFactNeighborY="-10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18CA2-BD33-4B0D-9753-3677F3F75619}" type="pres">
      <dgm:prSet presAssocID="{24A6CD46-04E8-4AA2-96F3-9F0ED1DBC92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AB85A-9AA2-4B05-97A9-C09F79A77C85}" type="pres">
      <dgm:prSet presAssocID="{125B9B85-03F4-4DD3-8AE5-C872C6192EFA}" presName="space" presStyleCnt="0"/>
      <dgm:spPr/>
    </dgm:pt>
    <dgm:pt modelId="{6E974019-E9A1-4373-B137-ED0359986466}" type="pres">
      <dgm:prSet presAssocID="{6BA42627-E3A9-4116-A669-3D7C145F197F}" presName="composite" presStyleCnt="0"/>
      <dgm:spPr/>
    </dgm:pt>
    <dgm:pt modelId="{004927B7-2CD0-4B93-9569-D85E738460BF}" type="pres">
      <dgm:prSet presAssocID="{6BA42627-E3A9-4116-A669-3D7C145F197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0E697-47CF-413E-9922-B31D591ACEF5}" type="pres">
      <dgm:prSet presAssocID="{6BA42627-E3A9-4116-A669-3D7C145F197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07721-F91F-4C15-AA76-C5ED36A90263}" type="pres">
      <dgm:prSet presAssocID="{59023680-9500-4498-B70A-676BEF7507C3}" presName="space" presStyleCnt="0"/>
      <dgm:spPr/>
    </dgm:pt>
    <dgm:pt modelId="{BCC2A5DE-4311-461F-9981-38C59421E51C}" type="pres">
      <dgm:prSet presAssocID="{A559A85F-8088-47AD-9AE9-4070A5B8C0A7}" presName="composite" presStyleCnt="0"/>
      <dgm:spPr/>
    </dgm:pt>
    <dgm:pt modelId="{0F694E08-32D2-4362-AD64-40686C4ED5AC}" type="pres">
      <dgm:prSet presAssocID="{A559A85F-8088-47AD-9AE9-4070A5B8C0A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241B6-4363-4640-9C74-1C4E51EABE96}" type="pres">
      <dgm:prSet presAssocID="{A559A85F-8088-47AD-9AE9-4070A5B8C0A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E51BA3-3EFE-4D6C-B2DD-FCDA9C0022DD}" type="presOf" srcId="{1BA7D1BF-9D82-43E2-AC4F-C2312D7D21C0}" destId="{D6218CA2-BD33-4B0D-9753-3677F3F75619}" srcOrd="0" destOrd="1" presId="urn:microsoft.com/office/officeart/2005/8/layout/hList1"/>
    <dgm:cxn modelId="{94FEC051-BE02-4A3F-B69B-D77242BC2564}" type="presOf" srcId="{A559A85F-8088-47AD-9AE9-4070A5B8C0A7}" destId="{0F694E08-32D2-4362-AD64-40686C4ED5AC}" srcOrd="0" destOrd="0" presId="urn:microsoft.com/office/officeart/2005/8/layout/hList1"/>
    <dgm:cxn modelId="{5DCA78B2-2258-40B9-8478-F99E75F0C47C}" srcId="{24A6CD46-04E8-4AA2-96F3-9F0ED1DBC924}" destId="{FCECBF01-43E8-4E4D-9A34-7034A2394C3E}" srcOrd="2" destOrd="0" parTransId="{2DD9F6D7-3012-49F3-9808-1A61821BEF78}" sibTransId="{A054CC2B-0281-4E8F-AA1C-ECC0F0BA1A82}"/>
    <dgm:cxn modelId="{3B6F9069-4F97-46CF-81C7-EC4B73C3E080}" srcId="{A559A85F-8088-47AD-9AE9-4070A5B8C0A7}" destId="{4AF04DFB-8162-453C-90D6-85760225EBCD}" srcOrd="0" destOrd="0" parTransId="{6C67AF00-0F03-4735-AC55-98D72CCD9DFD}" sibTransId="{655A88E3-605A-4108-B43B-621B010539D4}"/>
    <dgm:cxn modelId="{94339172-5B59-4DF8-9349-13B4C7D1F6AA}" srcId="{0E589BA5-9E7C-40AE-A21B-B38CE5551AD7}" destId="{6BA42627-E3A9-4116-A669-3D7C145F197F}" srcOrd="1" destOrd="0" parTransId="{8C59D6B3-A4EE-4E3E-922F-846B1498819B}" sibTransId="{59023680-9500-4498-B70A-676BEF7507C3}"/>
    <dgm:cxn modelId="{4B9EA04F-E500-4F84-AC42-219BE1160D3B}" type="presOf" srcId="{0E589BA5-9E7C-40AE-A21B-B38CE5551AD7}" destId="{48CE56F0-AB52-4F0D-B47B-DE45A8245626}" srcOrd="0" destOrd="0" presId="urn:microsoft.com/office/officeart/2005/8/layout/hList1"/>
    <dgm:cxn modelId="{A06ACF74-0411-4BFD-B867-81A718189D36}" type="presOf" srcId="{D57EBF93-494C-468E-8958-75567834EC66}" destId="{6740E697-47CF-413E-9922-B31D591ACEF5}" srcOrd="0" destOrd="1" presId="urn:microsoft.com/office/officeart/2005/8/layout/hList1"/>
    <dgm:cxn modelId="{4E1F847F-CE8C-4BCA-AFBE-DF64C2DFC6F9}" type="presOf" srcId="{E127E61D-A01F-4F91-90B1-62EE79689BA3}" destId="{D6218CA2-BD33-4B0D-9753-3677F3F75619}" srcOrd="0" destOrd="0" presId="urn:microsoft.com/office/officeart/2005/8/layout/hList1"/>
    <dgm:cxn modelId="{7926E627-A87C-4049-9366-FF94C044D26B}" type="presOf" srcId="{509094EB-9C71-432F-8EEC-846702F50D6B}" destId="{6740E697-47CF-413E-9922-B31D591ACEF5}" srcOrd="0" destOrd="0" presId="urn:microsoft.com/office/officeart/2005/8/layout/hList1"/>
    <dgm:cxn modelId="{8C00ADE7-DBE8-4968-9FCF-D461A7AB1EB6}" srcId="{0E589BA5-9E7C-40AE-A21B-B38CE5551AD7}" destId="{A559A85F-8088-47AD-9AE9-4070A5B8C0A7}" srcOrd="2" destOrd="0" parTransId="{A436AA0D-234C-48AB-AD01-C2C470205680}" sibTransId="{5880B2C1-8E72-4049-9A2C-EAD513894018}"/>
    <dgm:cxn modelId="{73EAB30B-9EC1-4108-939C-6FF3940C214D}" srcId="{24A6CD46-04E8-4AA2-96F3-9F0ED1DBC924}" destId="{E127E61D-A01F-4F91-90B1-62EE79689BA3}" srcOrd="0" destOrd="0" parTransId="{FCD9F176-A327-498C-BA57-0828FD08D937}" sibTransId="{42727B6F-116B-48D8-BD07-BD4C418F04C1}"/>
    <dgm:cxn modelId="{FF758D1A-2966-4271-9CBF-DBB71E3D45C7}" type="presOf" srcId="{6BA42627-E3A9-4116-A669-3D7C145F197F}" destId="{004927B7-2CD0-4B93-9569-D85E738460BF}" srcOrd="0" destOrd="0" presId="urn:microsoft.com/office/officeart/2005/8/layout/hList1"/>
    <dgm:cxn modelId="{E34A37C0-C8F6-46CC-9349-57E67D5123DF}" srcId="{A559A85F-8088-47AD-9AE9-4070A5B8C0A7}" destId="{1E00F8FD-48A8-45D0-A359-12445FA73C9A}" srcOrd="1" destOrd="0" parTransId="{45F4353E-5D37-4EF4-BCBD-53531DFAB8A4}" sibTransId="{9FBAD293-2302-4FF4-858F-75B4F83072A7}"/>
    <dgm:cxn modelId="{B14864BF-18D1-4859-AF6A-16C5CF15E89D}" type="presOf" srcId="{4AF04DFB-8162-453C-90D6-85760225EBCD}" destId="{5D2241B6-4363-4640-9C74-1C4E51EABE96}" srcOrd="0" destOrd="0" presId="urn:microsoft.com/office/officeart/2005/8/layout/hList1"/>
    <dgm:cxn modelId="{42F055C4-E589-4B77-90CA-9BCC187C1289}" srcId="{6BA42627-E3A9-4116-A669-3D7C145F197F}" destId="{C56FC215-3138-477C-A5AD-7EF55FBA1218}" srcOrd="2" destOrd="0" parTransId="{534AF59E-7BCD-40CD-BCA6-317F7B4A04C7}" sibTransId="{41EC7955-5672-4D5A-92FF-4DA882BEE18F}"/>
    <dgm:cxn modelId="{76EFB2C9-0DBC-4C8E-9064-3FA5DD05985B}" srcId="{0E589BA5-9E7C-40AE-A21B-B38CE5551AD7}" destId="{24A6CD46-04E8-4AA2-96F3-9F0ED1DBC924}" srcOrd="0" destOrd="0" parTransId="{9D67D138-A66A-4545-A9F8-FD9687E2DDB1}" sibTransId="{125B9B85-03F4-4DD3-8AE5-C872C6192EFA}"/>
    <dgm:cxn modelId="{9CFDBB27-A092-4762-8166-8B088535EEAF}" type="presOf" srcId="{C56FC215-3138-477C-A5AD-7EF55FBA1218}" destId="{6740E697-47CF-413E-9922-B31D591ACEF5}" srcOrd="0" destOrd="2" presId="urn:microsoft.com/office/officeart/2005/8/layout/hList1"/>
    <dgm:cxn modelId="{8FADBB54-647D-4004-92E5-447D38427DE4}" type="presOf" srcId="{FCECBF01-43E8-4E4D-9A34-7034A2394C3E}" destId="{D6218CA2-BD33-4B0D-9753-3677F3F75619}" srcOrd="0" destOrd="2" presId="urn:microsoft.com/office/officeart/2005/8/layout/hList1"/>
    <dgm:cxn modelId="{EE4218D9-902A-40FA-B7E8-AC0FC9A8B27F}" srcId="{24A6CD46-04E8-4AA2-96F3-9F0ED1DBC924}" destId="{1BA7D1BF-9D82-43E2-AC4F-C2312D7D21C0}" srcOrd="1" destOrd="0" parTransId="{967F376F-1DA5-4ECE-B966-4591BEA3CCFB}" sibTransId="{0590422C-6BB3-43C9-ADFE-9F71726C3AE2}"/>
    <dgm:cxn modelId="{83B5D15D-30B3-47CC-ABFD-CCFF7B4A0242}" type="presOf" srcId="{1E00F8FD-48A8-45D0-A359-12445FA73C9A}" destId="{5D2241B6-4363-4640-9C74-1C4E51EABE96}" srcOrd="0" destOrd="1" presId="urn:microsoft.com/office/officeart/2005/8/layout/hList1"/>
    <dgm:cxn modelId="{7B770D8F-62BE-44DC-B91B-C57CA29E28AE}" srcId="{6BA42627-E3A9-4116-A669-3D7C145F197F}" destId="{509094EB-9C71-432F-8EEC-846702F50D6B}" srcOrd="0" destOrd="0" parTransId="{6993D4D7-7988-4FF4-BC1E-73E14AF97D44}" sibTransId="{A97C1BC3-84AB-44B4-A98B-2336D4B90CF1}"/>
    <dgm:cxn modelId="{869E624A-98A7-4AF4-95B0-9D786E4DAE01}" srcId="{6BA42627-E3A9-4116-A669-3D7C145F197F}" destId="{D57EBF93-494C-468E-8958-75567834EC66}" srcOrd="1" destOrd="0" parTransId="{D5C3D3B4-6008-4CF3-96F0-7B458F3AC258}" sibTransId="{3E35F926-A76B-49A9-AAF3-4721C55554CE}"/>
    <dgm:cxn modelId="{F7723E5E-5C52-4447-9205-3484A87E0FE6}" type="presOf" srcId="{24A6CD46-04E8-4AA2-96F3-9F0ED1DBC924}" destId="{89510EAB-3F4E-4AE7-8B57-77C4905C5262}" srcOrd="0" destOrd="0" presId="urn:microsoft.com/office/officeart/2005/8/layout/hList1"/>
    <dgm:cxn modelId="{F6565615-D63E-4FE3-A040-926FF3E3B929}" type="presParOf" srcId="{48CE56F0-AB52-4F0D-B47B-DE45A8245626}" destId="{ABBCE6A7-B7CF-4ACC-AE36-02305AFD89B2}" srcOrd="0" destOrd="0" presId="urn:microsoft.com/office/officeart/2005/8/layout/hList1"/>
    <dgm:cxn modelId="{FD62D55D-4D02-49E8-9895-871302DF4DEB}" type="presParOf" srcId="{ABBCE6A7-B7CF-4ACC-AE36-02305AFD89B2}" destId="{89510EAB-3F4E-4AE7-8B57-77C4905C5262}" srcOrd="0" destOrd="0" presId="urn:microsoft.com/office/officeart/2005/8/layout/hList1"/>
    <dgm:cxn modelId="{E9539ABB-5D6C-4851-BB4D-B86E40B5677D}" type="presParOf" srcId="{ABBCE6A7-B7CF-4ACC-AE36-02305AFD89B2}" destId="{D6218CA2-BD33-4B0D-9753-3677F3F75619}" srcOrd="1" destOrd="0" presId="urn:microsoft.com/office/officeart/2005/8/layout/hList1"/>
    <dgm:cxn modelId="{FAFA7DAC-8BFB-456D-BC96-B020281F392B}" type="presParOf" srcId="{48CE56F0-AB52-4F0D-B47B-DE45A8245626}" destId="{3B5AB85A-9AA2-4B05-97A9-C09F79A77C85}" srcOrd="1" destOrd="0" presId="urn:microsoft.com/office/officeart/2005/8/layout/hList1"/>
    <dgm:cxn modelId="{85BF81EA-1013-4648-85A9-B4E0922B10E7}" type="presParOf" srcId="{48CE56F0-AB52-4F0D-B47B-DE45A8245626}" destId="{6E974019-E9A1-4373-B137-ED0359986466}" srcOrd="2" destOrd="0" presId="urn:microsoft.com/office/officeart/2005/8/layout/hList1"/>
    <dgm:cxn modelId="{754CAA50-CBD4-4FBB-B17A-74FEBDBE0386}" type="presParOf" srcId="{6E974019-E9A1-4373-B137-ED0359986466}" destId="{004927B7-2CD0-4B93-9569-D85E738460BF}" srcOrd="0" destOrd="0" presId="urn:microsoft.com/office/officeart/2005/8/layout/hList1"/>
    <dgm:cxn modelId="{29623859-731D-4451-8DFA-554E0FA3507E}" type="presParOf" srcId="{6E974019-E9A1-4373-B137-ED0359986466}" destId="{6740E697-47CF-413E-9922-B31D591ACEF5}" srcOrd="1" destOrd="0" presId="urn:microsoft.com/office/officeart/2005/8/layout/hList1"/>
    <dgm:cxn modelId="{D9CD1409-834D-4A68-85D1-64A7542663A1}" type="presParOf" srcId="{48CE56F0-AB52-4F0D-B47B-DE45A8245626}" destId="{DC707721-F91F-4C15-AA76-C5ED36A90263}" srcOrd="3" destOrd="0" presId="urn:microsoft.com/office/officeart/2005/8/layout/hList1"/>
    <dgm:cxn modelId="{7B82C6B1-A629-4603-9ED4-10CF51373B25}" type="presParOf" srcId="{48CE56F0-AB52-4F0D-B47B-DE45A8245626}" destId="{BCC2A5DE-4311-461F-9981-38C59421E51C}" srcOrd="4" destOrd="0" presId="urn:microsoft.com/office/officeart/2005/8/layout/hList1"/>
    <dgm:cxn modelId="{F0B41953-F197-463A-88F0-0D9A9D881F89}" type="presParOf" srcId="{BCC2A5DE-4311-461F-9981-38C59421E51C}" destId="{0F694E08-32D2-4362-AD64-40686C4ED5AC}" srcOrd="0" destOrd="0" presId="urn:microsoft.com/office/officeart/2005/8/layout/hList1"/>
    <dgm:cxn modelId="{64B9547D-B48A-4F54-A254-299B2B2B601A}" type="presParOf" srcId="{BCC2A5DE-4311-461F-9981-38C59421E51C}" destId="{5D2241B6-4363-4640-9C74-1C4E51EABE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5623D0-369A-4EB0-A6F9-765C6F8F998D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C67B65-1AB2-4A53-962D-502AB787CBB3}">
      <dgm:prSet phldrT="[Текст]" custT="1"/>
      <dgm:spPr>
        <a:solidFill>
          <a:srgbClr val="BEE395"/>
        </a:solidFill>
      </dgm:spPr>
      <dgm:t>
        <a:bodyPr/>
        <a:lstStyle/>
        <a:p>
          <a:r>
            <a:rPr lang="ru-RU" sz="1600" b="1" dirty="0" smtClean="0">
              <a:solidFill>
                <a:srgbClr val="DE6F00"/>
              </a:solidFill>
            </a:rPr>
            <a:t>Просмотр презентации «Белка»,  беседы</a:t>
          </a:r>
          <a:endParaRPr lang="ru-RU" sz="1600" b="1" dirty="0">
            <a:solidFill>
              <a:srgbClr val="DE6F00"/>
            </a:solidFill>
          </a:endParaRPr>
        </a:p>
      </dgm:t>
    </dgm:pt>
    <dgm:pt modelId="{2345EF4D-374C-4F4A-8C3E-9D01D6E2A6CE}" type="parTrans" cxnId="{487E88D1-1729-45ED-BCE7-425F9A1FCC35}">
      <dgm:prSet/>
      <dgm:spPr/>
      <dgm:t>
        <a:bodyPr/>
        <a:lstStyle/>
        <a:p>
          <a:endParaRPr lang="ru-RU"/>
        </a:p>
      </dgm:t>
    </dgm:pt>
    <dgm:pt modelId="{213B4210-D27E-4D46-B48B-0DDCCF7C5865}" type="sibTrans" cxnId="{487E88D1-1729-45ED-BCE7-425F9A1FCC35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800CA8C7-2394-451A-92F7-FD8FE99BCDEF}">
      <dgm:prSet phldrT="[Текст]" custT="1"/>
      <dgm:spPr>
        <a:solidFill>
          <a:srgbClr val="BEE395"/>
        </a:solidFill>
      </dgm:spPr>
      <dgm:t>
        <a:bodyPr/>
        <a:lstStyle/>
        <a:p>
          <a:r>
            <a:rPr lang="ru-RU" sz="1600" b="1" dirty="0" smtClean="0">
              <a:solidFill>
                <a:srgbClr val="DE6F00"/>
              </a:solidFill>
            </a:rPr>
            <a:t>Чтение </a:t>
          </a:r>
          <a:r>
            <a:rPr lang="ru-RU" sz="1600" b="1" smtClean="0">
              <a:solidFill>
                <a:srgbClr val="DE6F00"/>
              </a:solidFill>
            </a:rPr>
            <a:t>художественной литературы</a:t>
          </a:r>
          <a:endParaRPr lang="ru-RU" sz="1600" b="1" dirty="0">
            <a:solidFill>
              <a:srgbClr val="DE6F00"/>
            </a:solidFill>
          </a:endParaRPr>
        </a:p>
      </dgm:t>
    </dgm:pt>
    <dgm:pt modelId="{32F8D48B-B905-47B1-895D-D29CC8BB0E9B}" type="parTrans" cxnId="{5FDA6F6F-C078-4D85-97D3-22ABA69855D4}">
      <dgm:prSet/>
      <dgm:spPr/>
      <dgm:t>
        <a:bodyPr/>
        <a:lstStyle/>
        <a:p>
          <a:endParaRPr lang="ru-RU"/>
        </a:p>
      </dgm:t>
    </dgm:pt>
    <dgm:pt modelId="{0C29E5A2-801E-4957-B817-305ECC11231E}" type="sibTrans" cxnId="{5FDA6F6F-C078-4D85-97D3-22ABA69855D4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232EBD10-520E-47E6-BB2A-5BF03B7DD013}">
      <dgm:prSet phldrT="[Текст]" custT="1"/>
      <dgm:spPr>
        <a:solidFill>
          <a:srgbClr val="BEE395"/>
        </a:solidFill>
      </dgm:spPr>
      <dgm:t>
        <a:bodyPr/>
        <a:lstStyle/>
        <a:p>
          <a:r>
            <a:rPr lang="ru-RU" sz="1600" b="1" dirty="0" smtClean="0">
              <a:solidFill>
                <a:srgbClr val="DE6F00"/>
              </a:solidFill>
            </a:rPr>
            <a:t>Разучивание стихотворения про белочку, отгадывание загадок</a:t>
          </a:r>
          <a:endParaRPr lang="ru-RU" sz="1600" b="1" dirty="0">
            <a:solidFill>
              <a:srgbClr val="DE6F00"/>
            </a:solidFill>
          </a:endParaRPr>
        </a:p>
      </dgm:t>
    </dgm:pt>
    <dgm:pt modelId="{2C7BADDD-52D8-43EE-84E3-223AB3207B3D}" type="parTrans" cxnId="{ECB34C12-85A7-4C03-919E-00BDD40A20EC}">
      <dgm:prSet/>
      <dgm:spPr/>
      <dgm:t>
        <a:bodyPr/>
        <a:lstStyle/>
        <a:p>
          <a:endParaRPr lang="ru-RU"/>
        </a:p>
      </dgm:t>
    </dgm:pt>
    <dgm:pt modelId="{1F88E5E9-F580-464F-92C3-70349A7CE7FE}" type="sibTrans" cxnId="{ECB34C12-85A7-4C03-919E-00BDD40A20EC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D1D22CAE-62C9-4C03-B14E-921DF0E91ED9}">
      <dgm:prSet phldrT="[Текст]" custT="1"/>
      <dgm:spPr>
        <a:solidFill>
          <a:srgbClr val="BEE395"/>
        </a:solidFill>
      </dgm:spPr>
      <dgm:t>
        <a:bodyPr/>
        <a:lstStyle/>
        <a:p>
          <a:r>
            <a:rPr lang="ru-RU" sz="1600" b="1" dirty="0" smtClean="0">
              <a:solidFill>
                <a:srgbClr val="DE6F00"/>
              </a:solidFill>
            </a:rPr>
            <a:t>физкультурный досуг «В гости к белочке</a:t>
          </a:r>
          <a:endParaRPr lang="ru-RU" sz="1600" b="1" dirty="0">
            <a:solidFill>
              <a:srgbClr val="DE6F00"/>
            </a:solidFill>
          </a:endParaRPr>
        </a:p>
      </dgm:t>
    </dgm:pt>
    <dgm:pt modelId="{71AB6C55-D1DD-410F-9C39-215FBCA68BAD}" type="parTrans" cxnId="{63341F07-8A85-4BB1-AD70-517637012F95}">
      <dgm:prSet/>
      <dgm:spPr/>
      <dgm:t>
        <a:bodyPr/>
        <a:lstStyle/>
        <a:p>
          <a:endParaRPr lang="ru-RU"/>
        </a:p>
      </dgm:t>
    </dgm:pt>
    <dgm:pt modelId="{6E6B2D39-F422-490D-B4FC-6D1BA8A077C0}" type="sibTrans" cxnId="{63341F07-8A85-4BB1-AD70-517637012F95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C0FB9C7A-F636-450C-8FD9-7B5658A1FE62}">
      <dgm:prSet phldrT="[Текст]" custT="1"/>
      <dgm:spPr>
        <a:solidFill>
          <a:srgbClr val="BEE395"/>
        </a:solidFill>
      </dgm:spPr>
      <dgm:t>
        <a:bodyPr/>
        <a:lstStyle/>
        <a:p>
          <a:r>
            <a:rPr lang="ru-RU" sz="1600" b="1" dirty="0" smtClean="0">
              <a:solidFill>
                <a:srgbClr val="DE6F00"/>
              </a:solidFill>
            </a:rPr>
            <a:t>Разучивание подвижной игры «Белки, орехи, шишки»</a:t>
          </a:r>
          <a:endParaRPr lang="ru-RU" sz="1600" b="1" dirty="0">
            <a:solidFill>
              <a:srgbClr val="DE6F00"/>
            </a:solidFill>
          </a:endParaRPr>
        </a:p>
      </dgm:t>
    </dgm:pt>
    <dgm:pt modelId="{870DE17C-93F2-4E9E-A084-591260E7F716}" type="parTrans" cxnId="{9F8DDF78-D2AF-49F6-BA5F-5ED486BAE8D8}">
      <dgm:prSet/>
      <dgm:spPr/>
      <dgm:t>
        <a:bodyPr/>
        <a:lstStyle/>
        <a:p>
          <a:endParaRPr lang="ru-RU"/>
        </a:p>
      </dgm:t>
    </dgm:pt>
    <dgm:pt modelId="{B48FC8EA-346D-401D-BCA7-5086F20A3D44}" type="sibTrans" cxnId="{9F8DDF78-D2AF-49F6-BA5F-5ED486BAE8D8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F6EFD647-5A49-4355-A43F-627F68A3F7FC}">
      <dgm:prSet phldrT="[Текст]" custT="1"/>
      <dgm:spPr>
        <a:solidFill>
          <a:srgbClr val="BEE395"/>
        </a:solidFill>
      </dgm:spPr>
      <dgm:t>
        <a:bodyPr/>
        <a:lstStyle/>
        <a:p>
          <a:r>
            <a:rPr lang="ru-RU" sz="1600" b="1" dirty="0" smtClean="0">
              <a:solidFill>
                <a:srgbClr val="DE6F00"/>
              </a:solidFill>
            </a:rPr>
            <a:t>Объёмная аппликация. Раскрашивание белочки гуашью. Выставка работ</a:t>
          </a:r>
          <a:endParaRPr lang="ru-RU" sz="1600" b="1" dirty="0">
            <a:solidFill>
              <a:srgbClr val="DE6F00"/>
            </a:solidFill>
          </a:endParaRPr>
        </a:p>
      </dgm:t>
    </dgm:pt>
    <dgm:pt modelId="{D31AC782-4F29-423E-BD8F-6CE34BC00305}" type="parTrans" cxnId="{ED323F77-2DFA-492F-AE4D-067F209895F7}">
      <dgm:prSet/>
      <dgm:spPr/>
      <dgm:t>
        <a:bodyPr/>
        <a:lstStyle/>
        <a:p>
          <a:endParaRPr lang="ru-RU"/>
        </a:p>
      </dgm:t>
    </dgm:pt>
    <dgm:pt modelId="{69E09E68-7E2E-44FD-8F82-42C878767FCE}" type="sibTrans" cxnId="{ED323F77-2DFA-492F-AE4D-067F209895F7}">
      <dgm:prSet/>
      <dgm:spPr/>
      <dgm:t>
        <a:bodyPr/>
        <a:lstStyle/>
        <a:p>
          <a:endParaRPr lang="ru-RU"/>
        </a:p>
      </dgm:t>
    </dgm:pt>
    <dgm:pt modelId="{7A4D187B-FF2D-4434-A5A9-6D1C61A5C62C}" type="pres">
      <dgm:prSet presAssocID="{315623D0-369A-4EB0-A6F9-765C6F8F99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02B830-0D32-47F2-97A7-BE4127B3BC75}" type="pres">
      <dgm:prSet presAssocID="{1DC67B65-1AB2-4A53-962D-502AB787CB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CB446-3D10-45AF-AB87-DC6B395D9D81}" type="pres">
      <dgm:prSet presAssocID="{213B4210-D27E-4D46-B48B-0DDCCF7C5865}" presName="sibTrans" presStyleLbl="sibTrans2D1" presStyleIdx="0" presStyleCnt="5"/>
      <dgm:spPr/>
      <dgm:t>
        <a:bodyPr/>
        <a:lstStyle/>
        <a:p>
          <a:endParaRPr lang="ru-RU"/>
        </a:p>
      </dgm:t>
    </dgm:pt>
    <dgm:pt modelId="{552A8846-B25C-40D6-81EA-82C140B1F416}" type="pres">
      <dgm:prSet presAssocID="{213B4210-D27E-4D46-B48B-0DDCCF7C586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D4C219E-C7AC-43DC-A441-A1529F3839F1}" type="pres">
      <dgm:prSet presAssocID="{800CA8C7-2394-451A-92F7-FD8FE99BCDE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A9A5B-0E62-4B66-9EC1-8BDB07E47CDA}" type="pres">
      <dgm:prSet presAssocID="{0C29E5A2-801E-4957-B817-305ECC11231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4320A3F-2B5E-4181-B723-6DD878657A98}" type="pres">
      <dgm:prSet presAssocID="{0C29E5A2-801E-4957-B817-305ECC11231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339E3722-9489-4D5D-AAB5-121163679507}" type="pres">
      <dgm:prSet presAssocID="{232EBD10-520E-47E6-BB2A-5BF03B7DD01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3C1DB-7B15-4AC2-B56E-199073C77283}" type="pres">
      <dgm:prSet presAssocID="{1F88E5E9-F580-464F-92C3-70349A7CE7FE}" presName="sibTrans" presStyleLbl="sibTrans2D1" presStyleIdx="2" presStyleCnt="5"/>
      <dgm:spPr/>
      <dgm:t>
        <a:bodyPr/>
        <a:lstStyle/>
        <a:p>
          <a:endParaRPr lang="ru-RU"/>
        </a:p>
      </dgm:t>
    </dgm:pt>
    <dgm:pt modelId="{307C198C-55EC-42DA-A578-AB13CE3F830C}" type="pres">
      <dgm:prSet presAssocID="{1F88E5E9-F580-464F-92C3-70349A7CE7FE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44D2F5A2-60AB-4C78-96F7-E1465B103F74}" type="pres">
      <dgm:prSet presAssocID="{D1D22CAE-62C9-4C03-B14E-921DF0E91ED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DA2CC-A952-4139-80F1-EDCEFD888F63}" type="pres">
      <dgm:prSet presAssocID="{6E6B2D39-F422-490D-B4FC-6D1BA8A077C0}" presName="sibTrans" presStyleLbl="sibTrans2D1" presStyleIdx="3" presStyleCnt="5"/>
      <dgm:spPr/>
      <dgm:t>
        <a:bodyPr/>
        <a:lstStyle/>
        <a:p>
          <a:endParaRPr lang="ru-RU"/>
        </a:p>
      </dgm:t>
    </dgm:pt>
    <dgm:pt modelId="{C1835159-1397-40C8-948B-10DA2A2D7359}" type="pres">
      <dgm:prSet presAssocID="{6E6B2D39-F422-490D-B4FC-6D1BA8A077C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EF1FE166-283D-4735-93FD-69FAF03D0CC7}" type="pres">
      <dgm:prSet presAssocID="{C0FB9C7A-F636-450C-8FD9-7B5658A1FE6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84FDE-0314-41D2-AB6D-B134F0D5FD9A}" type="pres">
      <dgm:prSet presAssocID="{B48FC8EA-346D-401D-BCA7-5086F20A3D44}" presName="sibTrans" presStyleLbl="sibTrans2D1" presStyleIdx="4" presStyleCnt="5"/>
      <dgm:spPr/>
      <dgm:t>
        <a:bodyPr/>
        <a:lstStyle/>
        <a:p>
          <a:endParaRPr lang="ru-RU"/>
        </a:p>
      </dgm:t>
    </dgm:pt>
    <dgm:pt modelId="{86AA4C19-EC5B-48CC-83BC-2A57F0F7351A}" type="pres">
      <dgm:prSet presAssocID="{B48FC8EA-346D-401D-BCA7-5086F20A3D44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405BFFF1-991F-4F36-84C6-6D13A9EBF0F0}" type="pres">
      <dgm:prSet presAssocID="{F6EFD647-5A49-4355-A43F-627F68A3F7FC}" presName="node" presStyleLbl="node1" presStyleIdx="5" presStyleCnt="6" custScaleX="117980" custScaleY="118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DA6F6F-C078-4D85-97D3-22ABA69855D4}" srcId="{315623D0-369A-4EB0-A6F9-765C6F8F998D}" destId="{800CA8C7-2394-451A-92F7-FD8FE99BCDEF}" srcOrd="1" destOrd="0" parTransId="{32F8D48B-B905-47B1-895D-D29CC8BB0E9B}" sibTransId="{0C29E5A2-801E-4957-B817-305ECC11231E}"/>
    <dgm:cxn modelId="{2B8EF68E-D160-4485-8050-EF9E0C6FD3A1}" type="presOf" srcId="{D1D22CAE-62C9-4C03-B14E-921DF0E91ED9}" destId="{44D2F5A2-60AB-4C78-96F7-E1465B103F74}" srcOrd="0" destOrd="0" presId="urn:microsoft.com/office/officeart/2005/8/layout/process5"/>
    <dgm:cxn modelId="{53C5B0E7-8FA7-414E-9613-F43C6C60F08B}" type="presOf" srcId="{232EBD10-520E-47E6-BB2A-5BF03B7DD013}" destId="{339E3722-9489-4D5D-AAB5-121163679507}" srcOrd="0" destOrd="0" presId="urn:microsoft.com/office/officeart/2005/8/layout/process5"/>
    <dgm:cxn modelId="{763BEF9E-D815-4C21-B367-B4645008CBEC}" type="presOf" srcId="{213B4210-D27E-4D46-B48B-0DDCCF7C5865}" destId="{A08CB446-3D10-45AF-AB87-DC6B395D9D81}" srcOrd="0" destOrd="0" presId="urn:microsoft.com/office/officeart/2005/8/layout/process5"/>
    <dgm:cxn modelId="{63341F07-8A85-4BB1-AD70-517637012F95}" srcId="{315623D0-369A-4EB0-A6F9-765C6F8F998D}" destId="{D1D22CAE-62C9-4C03-B14E-921DF0E91ED9}" srcOrd="3" destOrd="0" parTransId="{71AB6C55-D1DD-410F-9C39-215FBCA68BAD}" sibTransId="{6E6B2D39-F422-490D-B4FC-6D1BA8A077C0}"/>
    <dgm:cxn modelId="{A3B9D3DD-C334-46F6-BE46-079461392561}" type="presOf" srcId="{0C29E5A2-801E-4957-B817-305ECC11231E}" destId="{114A9A5B-0E62-4B66-9EC1-8BDB07E47CDA}" srcOrd="0" destOrd="0" presId="urn:microsoft.com/office/officeart/2005/8/layout/process5"/>
    <dgm:cxn modelId="{E7EFC2D7-BB64-4ABA-94BE-4D1AEFBA2608}" type="presOf" srcId="{6E6B2D39-F422-490D-B4FC-6D1BA8A077C0}" destId="{1ABDA2CC-A952-4139-80F1-EDCEFD888F63}" srcOrd="0" destOrd="0" presId="urn:microsoft.com/office/officeart/2005/8/layout/process5"/>
    <dgm:cxn modelId="{48BD629E-1E9E-45D6-8A8A-76D8C8087075}" type="presOf" srcId="{C0FB9C7A-F636-450C-8FD9-7B5658A1FE62}" destId="{EF1FE166-283D-4735-93FD-69FAF03D0CC7}" srcOrd="0" destOrd="0" presId="urn:microsoft.com/office/officeart/2005/8/layout/process5"/>
    <dgm:cxn modelId="{FD860862-8787-420F-B11A-D43383B7FF9E}" type="presOf" srcId="{800CA8C7-2394-451A-92F7-FD8FE99BCDEF}" destId="{ED4C219E-C7AC-43DC-A441-A1529F3839F1}" srcOrd="0" destOrd="0" presId="urn:microsoft.com/office/officeart/2005/8/layout/process5"/>
    <dgm:cxn modelId="{A76A454C-7F36-4CB7-8EF8-80BAAC75121F}" type="presOf" srcId="{1F88E5E9-F580-464F-92C3-70349A7CE7FE}" destId="{F2D3C1DB-7B15-4AC2-B56E-199073C77283}" srcOrd="0" destOrd="0" presId="urn:microsoft.com/office/officeart/2005/8/layout/process5"/>
    <dgm:cxn modelId="{ED323F77-2DFA-492F-AE4D-067F209895F7}" srcId="{315623D0-369A-4EB0-A6F9-765C6F8F998D}" destId="{F6EFD647-5A49-4355-A43F-627F68A3F7FC}" srcOrd="5" destOrd="0" parTransId="{D31AC782-4F29-423E-BD8F-6CE34BC00305}" sibTransId="{69E09E68-7E2E-44FD-8F82-42C878767FCE}"/>
    <dgm:cxn modelId="{1BB19653-D917-4084-8FA4-702D9061883C}" type="presOf" srcId="{213B4210-D27E-4D46-B48B-0DDCCF7C5865}" destId="{552A8846-B25C-40D6-81EA-82C140B1F416}" srcOrd="1" destOrd="0" presId="urn:microsoft.com/office/officeart/2005/8/layout/process5"/>
    <dgm:cxn modelId="{933730FD-1F72-4894-BC24-FED57A4596AB}" type="presOf" srcId="{1F88E5E9-F580-464F-92C3-70349A7CE7FE}" destId="{307C198C-55EC-42DA-A578-AB13CE3F830C}" srcOrd="1" destOrd="0" presId="urn:microsoft.com/office/officeart/2005/8/layout/process5"/>
    <dgm:cxn modelId="{FFF5D050-8433-4E3E-B2CE-49584BE73D03}" type="presOf" srcId="{B48FC8EA-346D-401D-BCA7-5086F20A3D44}" destId="{86AA4C19-EC5B-48CC-83BC-2A57F0F7351A}" srcOrd="1" destOrd="0" presId="urn:microsoft.com/office/officeart/2005/8/layout/process5"/>
    <dgm:cxn modelId="{ECB34C12-85A7-4C03-919E-00BDD40A20EC}" srcId="{315623D0-369A-4EB0-A6F9-765C6F8F998D}" destId="{232EBD10-520E-47E6-BB2A-5BF03B7DD013}" srcOrd="2" destOrd="0" parTransId="{2C7BADDD-52D8-43EE-84E3-223AB3207B3D}" sibTransId="{1F88E5E9-F580-464F-92C3-70349A7CE7FE}"/>
    <dgm:cxn modelId="{DB2B1943-2CC1-4FB6-A2B5-59B410863E8A}" type="presOf" srcId="{B48FC8EA-346D-401D-BCA7-5086F20A3D44}" destId="{AB684FDE-0314-41D2-AB6D-B134F0D5FD9A}" srcOrd="0" destOrd="0" presId="urn:microsoft.com/office/officeart/2005/8/layout/process5"/>
    <dgm:cxn modelId="{87044DB0-65FC-47D6-A53E-75ADF1A6E989}" type="presOf" srcId="{6E6B2D39-F422-490D-B4FC-6D1BA8A077C0}" destId="{C1835159-1397-40C8-948B-10DA2A2D7359}" srcOrd="1" destOrd="0" presId="urn:microsoft.com/office/officeart/2005/8/layout/process5"/>
    <dgm:cxn modelId="{D9D08704-7688-4B2A-837E-3E0DD3E3E50E}" type="presOf" srcId="{0C29E5A2-801E-4957-B817-305ECC11231E}" destId="{B4320A3F-2B5E-4181-B723-6DD878657A98}" srcOrd="1" destOrd="0" presId="urn:microsoft.com/office/officeart/2005/8/layout/process5"/>
    <dgm:cxn modelId="{487E88D1-1729-45ED-BCE7-425F9A1FCC35}" srcId="{315623D0-369A-4EB0-A6F9-765C6F8F998D}" destId="{1DC67B65-1AB2-4A53-962D-502AB787CBB3}" srcOrd="0" destOrd="0" parTransId="{2345EF4D-374C-4F4A-8C3E-9D01D6E2A6CE}" sibTransId="{213B4210-D27E-4D46-B48B-0DDCCF7C5865}"/>
    <dgm:cxn modelId="{11A92B65-22D4-4A02-8973-96B721022C22}" type="presOf" srcId="{315623D0-369A-4EB0-A6F9-765C6F8F998D}" destId="{7A4D187B-FF2D-4434-A5A9-6D1C61A5C62C}" srcOrd="0" destOrd="0" presId="urn:microsoft.com/office/officeart/2005/8/layout/process5"/>
    <dgm:cxn modelId="{B872F5A9-D3A7-4DE5-99FD-AA53F58450BC}" type="presOf" srcId="{1DC67B65-1AB2-4A53-962D-502AB787CBB3}" destId="{E702B830-0D32-47F2-97A7-BE4127B3BC75}" srcOrd="0" destOrd="0" presId="urn:microsoft.com/office/officeart/2005/8/layout/process5"/>
    <dgm:cxn modelId="{93735949-AC23-4D8A-BF17-B1E0E2680BF6}" type="presOf" srcId="{F6EFD647-5A49-4355-A43F-627F68A3F7FC}" destId="{405BFFF1-991F-4F36-84C6-6D13A9EBF0F0}" srcOrd="0" destOrd="0" presId="urn:microsoft.com/office/officeart/2005/8/layout/process5"/>
    <dgm:cxn modelId="{9F8DDF78-D2AF-49F6-BA5F-5ED486BAE8D8}" srcId="{315623D0-369A-4EB0-A6F9-765C6F8F998D}" destId="{C0FB9C7A-F636-450C-8FD9-7B5658A1FE62}" srcOrd="4" destOrd="0" parTransId="{870DE17C-93F2-4E9E-A084-591260E7F716}" sibTransId="{B48FC8EA-346D-401D-BCA7-5086F20A3D44}"/>
    <dgm:cxn modelId="{EE22A2AC-B842-41F4-BB57-74C8FB917BEA}" type="presParOf" srcId="{7A4D187B-FF2D-4434-A5A9-6D1C61A5C62C}" destId="{E702B830-0D32-47F2-97A7-BE4127B3BC75}" srcOrd="0" destOrd="0" presId="urn:microsoft.com/office/officeart/2005/8/layout/process5"/>
    <dgm:cxn modelId="{A16E5AB5-36F4-4F85-BFE3-74A6D2F841BD}" type="presParOf" srcId="{7A4D187B-FF2D-4434-A5A9-6D1C61A5C62C}" destId="{A08CB446-3D10-45AF-AB87-DC6B395D9D81}" srcOrd="1" destOrd="0" presId="urn:microsoft.com/office/officeart/2005/8/layout/process5"/>
    <dgm:cxn modelId="{DDB45A5F-722B-45B9-8586-A04CFCD9CCCE}" type="presParOf" srcId="{A08CB446-3D10-45AF-AB87-DC6B395D9D81}" destId="{552A8846-B25C-40D6-81EA-82C140B1F416}" srcOrd="0" destOrd="0" presId="urn:microsoft.com/office/officeart/2005/8/layout/process5"/>
    <dgm:cxn modelId="{660B16F2-873C-4223-ADAE-4D9844654874}" type="presParOf" srcId="{7A4D187B-FF2D-4434-A5A9-6D1C61A5C62C}" destId="{ED4C219E-C7AC-43DC-A441-A1529F3839F1}" srcOrd="2" destOrd="0" presId="urn:microsoft.com/office/officeart/2005/8/layout/process5"/>
    <dgm:cxn modelId="{9C596D98-8571-4432-9B84-8E2883D52AB7}" type="presParOf" srcId="{7A4D187B-FF2D-4434-A5A9-6D1C61A5C62C}" destId="{114A9A5B-0E62-4B66-9EC1-8BDB07E47CDA}" srcOrd="3" destOrd="0" presId="urn:microsoft.com/office/officeart/2005/8/layout/process5"/>
    <dgm:cxn modelId="{BEFA9F21-3599-42D2-A008-EC0302C358E7}" type="presParOf" srcId="{114A9A5B-0E62-4B66-9EC1-8BDB07E47CDA}" destId="{B4320A3F-2B5E-4181-B723-6DD878657A98}" srcOrd="0" destOrd="0" presId="urn:microsoft.com/office/officeart/2005/8/layout/process5"/>
    <dgm:cxn modelId="{AFB5C225-2C21-46FE-86DB-8F8821EE4C30}" type="presParOf" srcId="{7A4D187B-FF2D-4434-A5A9-6D1C61A5C62C}" destId="{339E3722-9489-4D5D-AAB5-121163679507}" srcOrd="4" destOrd="0" presId="urn:microsoft.com/office/officeart/2005/8/layout/process5"/>
    <dgm:cxn modelId="{500BA276-6374-43F8-BB42-1541A3147C92}" type="presParOf" srcId="{7A4D187B-FF2D-4434-A5A9-6D1C61A5C62C}" destId="{F2D3C1DB-7B15-4AC2-B56E-199073C77283}" srcOrd="5" destOrd="0" presId="urn:microsoft.com/office/officeart/2005/8/layout/process5"/>
    <dgm:cxn modelId="{65FE70D3-6629-4369-A85C-502D737B2F70}" type="presParOf" srcId="{F2D3C1DB-7B15-4AC2-B56E-199073C77283}" destId="{307C198C-55EC-42DA-A578-AB13CE3F830C}" srcOrd="0" destOrd="0" presId="urn:microsoft.com/office/officeart/2005/8/layout/process5"/>
    <dgm:cxn modelId="{FBD368E4-A46C-4D9E-849B-6A8450C47475}" type="presParOf" srcId="{7A4D187B-FF2D-4434-A5A9-6D1C61A5C62C}" destId="{44D2F5A2-60AB-4C78-96F7-E1465B103F74}" srcOrd="6" destOrd="0" presId="urn:microsoft.com/office/officeart/2005/8/layout/process5"/>
    <dgm:cxn modelId="{9A6FD763-EEBF-4FA2-B45E-9BC3A83CC44F}" type="presParOf" srcId="{7A4D187B-FF2D-4434-A5A9-6D1C61A5C62C}" destId="{1ABDA2CC-A952-4139-80F1-EDCEFD888F63}" srcOrd="7" destOrd="0" presId="urn:microsoft.com/office/officeart/2005/8/layout/process5"/>
    <dgm:cxn modelId="{620E1170-14D8-4D33-88D8-CDECB735F385}" type="presParOf" srcId="{1ABDA2CC-A952-4139-80F1-EDCEFD888F63}" destId="{C1835159-1397-40C8-948B-10DA2A2D7359}" srcOrd="0" destOrd="0" presId="urn:microsoft.com/office/officeart/2005/8/layout/process5"/>
    <dgm:cxn modelId="{73FD77DA-684F-4342-99E9-DA609F209412}" type="presParOf" srcId="{7A4D187B-FF2D-4434-A5A9-6D1C61A5C62C}" destId="{EF1FE166-283D-4735-93FD-69FAF03D0CC7}" srcOrd="8" destOrd="0" presId="urn:microsoft.com/office/officeart/2005/8/layout/process5"/>
    <dgm:cxn modelId="{59FD7337-C4FA-409F-ADAE-A8545184333D}" type="presParOf" srcId="{7A4D187B-FF2D-4434-A5A9-6D1C61A5C62C}" destId="{AB684FDE-0314-41D2-AB6D-B134F0D5FD9A}" srcOrd="9" destOrd="0" presId="urn:microsoft.com/office/officeart/2005/8/layout/process5"/>
    <dgm:cxn modelId="{19BAF6BD-530A-4220-ADB5-BE5C880085A5}" type="presParOf" srcId="{AB684FDE-0314-41D2-AB6D-B134F0D5FD9A}" destId="{86AA4C19-EC5B-48CC-83BC-2A57F0F7351A}" srcOrd="0" destOrd="0" presId="urn:microsoft.com/office/officeart/2005/8/layout/process5"/>
    <dgm:cxn modelId="{5D283982-9D13-4DC4-869C-068E4A3F32F4}" type="presParOf" srcId="{7A4D187B-FF2D-4434-A5A9-6D1C61A5C62C}" destId="{405BFFF1-991F-4F36-84C6-6D13A9EBF0F0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793F1B-CEFC-4900-805B-48FEFE3692F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A35638-6FAF-4B6D-95A9-8FE88189E185}">
      <dgm:prSet phldrT="[Текст]"/>
      <dgm:spPr>
        <a:solidFill>
          <a:srgbClr val="84F258"/>
        </a:solidFill>
      </dgm:spPr>
      <dgm:t>
        <a:bodyPr/>
        <a:lstStyle/>
        <a:p>
          <a:r>
            <a:rPr lang="ru-RU" b="1" dirty="0" smtClean="0">
              <a:solidFill>
                <a:srgbClr val="DE6F00"/>
              </a:solidFill>
            </a:rPr>
            <a:t>Игры с составными и динамическими игрушками</a:t>
          </a:r>
          <a:endParaRPr lang="ru-RU" b="1" dirty="0">
            <a:solidFill>
              <a:srgbClr val="DE6F00"/>
            </a:solidFill>
          </a:endParaRPr>
        </a:p>
      </dgm:t>
    </dgm:pt>
    <dgm:pt modelId="{2EA33C57-92CA-40F0-BF76-71D6936AB639}" type="parTrans" cxnId="{9F612F7D-7865-43BC-969A-0D94C52F4BFE}">
      <dgm:prSet/>
      <dgm:spPr/>
      <dgm:t>
        <a:bodyPr/>
        <a:lstStyle/>
        <a:p>
          <a:endParaRPr lang="ru-RU"/>
        </a:p>
      </dgm:t>
    </dgm:pt>
    <dgm:pt modelId="{709A1F76-4F11-4E84-BCDF-48252F725F52}" type="sibTrans" cxnId="{9F612F7D-7865-43BC-969A-0D94C52F4BFE}">
      <dgm:prSet/>
      <dgm:spPr/>
      <dgm:t>
        <a:bodyPr/>
        <a:lstStyle/>
        <a:p>
          <a:endParaRPr lang="ru-RU"/>
        </a:p>
      </dgm:t>
    </dgm:pt>
    <dgm:pt modelId="{DB566B13-F13D-40BF-8AFD-F0049D53BF33}">
      <dgm:prSet phldrT="[Текст]"/>
      <dgm:spPr>
        <a:solidFill>
          <a:srgbClr val="BEE395">
            <a:alpha val="90000"/>
          </a:srgbClr>
        </a:solidFill>
      </dgm:spPr>
      <dgm:t>
        <a:bodyPr/>
        <a:lstStyle/>
        <a:p>
          <a:r>
            <a:rPr lang="ru-RU" dirty="0" smtClean="0">
              <a:solidFill>
                <a:srgbClr val="DE6F00"/>
              </a:solidFill>
            </a:rPr>
            <a:t>Подвижные игры</a:t>
          </a:r>
          <a:endParaRPr lang="ru-RU" dirty="0">
            <a:solidFill>
              <a:srgbClr val="DE6F00"/>
            </a:solidFill>
          </a:endParaRPr>
        </a:p>
      </dgm:t>
    </dgm:pt>
    <dgm:pt modelId="{7BB80136-9B8F-4C7D-8885-615D57520D5D}" type="parTrans" cxnId="{C1B17F9F-A1E7-4413-AB57-0E3C0D06819D}">
      <dgm:prSet/>
      <dgm:spPr/>
      <dgm:t>
        <a:bodyPr/>
        <a:lstStyle/>
        <a:p>
          <a:endParaRPr lang="ru-RU"/>
        </a:p>
      </dgm:t>
    </dgm:pt>
    <dgm:pt modelId="{CEFB1F17-F7D9-4760-A61D-7F2452A53B0A}" type="sibTrans" cxnId="{C1B17F9F-A1E7-4413-AB57-0E3C0D06819D}">
      <dgm:prSet/>
      <dgm:spPr/>
      <dgm:t>
        <a:bodyPr/>
        <a:lstStyle/>
        <a:p>
          <a:endParaRPr lang="ru-RU"/>
        </a:p>
      </dgm:t>
    </dgm:pt>
    <dgm:pt modelId="{3BDCAD7F-5334-4170-8833-4FBB192C0202}">
      <dgm:prSet phldrT="[Текст]"/>
      <dgm:spPr>
        <a:solidFill>
          <a:srgbClr val="84F258"/>
        </a:solidFill>
      </dgm:spPr>
      <dgm:t>
        <a:bodyPr/>
        <a:lstStyle/>
        <a:p>
          <a:r>
            <a:rPr lang="ru-RU" b="1" dirty="0" smtClean="0">
              <a:solidFill>
                <a:srgbClr val="DE6F00"/>
              </a:solidFill>
            </a:rPr>
            <a:t>Общение со взрослым и совместные игры со сверстниками</a:t>
          </a:r>
          <a:endParaRPr lang="ru-RU" b="1" dirty="0">
            <a:solidFill>
              <a:srgbClr val="DE6F00"/>
            </a:solidFill>
          </a:endParaRPr>
        </a:p>
      </dgm:t>
    </dgm:pt>
    <dgm:pt modelId="{2FC5F1A1-EB0F-4857-90EA-3A8AC6AD86E1}" type="parTrans" cxnId="{44688CCE-FC48-40BD-8EB8-5225F2764486}">
      <dgm:prSet/>
      <dgm:spPr/>
      <dgm:t>
        <a:bodyPr/>
        <a:lstStyle/>
        <a:p>
          <a:endParaRPr lang="ru-RU"/>
        </a:p>
      </dgm:t>
    </dgm:pt>
    <dgm:pt modelId="{E531F200-114F-4FFF-B273-928138BC4C15}" type="sibTrans" cxnId="{44688CCE-FC48-40BD-8EB8-5225F2764486}">
      <dgm:prSet/>
      <dgm:spPr/>
      <dgm:t>
        <a:bodyPr/>
        <a:lstStyle/>
        <a:p>
          <a:endParaRPr lang="ru-RU"/>
        </a:p>
      </dgm:t>
    </dgm:pt>
    <dgm:pt modelId="{B732490D-991C-4525-A001-224AE8584028}">
      <dgm:prSet phldrT="[Текст]"/>
      <dgm:spPr>
        <a:solidFill>
          <a:srgbClr val="BEE395">
            <a:alpha val="90000"/>
          </a:srgbClr>
        </a:solidFill>
      </dgm:spPr>
      <dgm:t>
        <a:bodyPr/>
        <a:lstStyle/>
        <a:p>
          <a:r>
            <a:rPr lang="ru-RU" dirty="0" smtClean="0">
              <a:solidFill>
                <a:srgbClr val="DE6F00"/>
              </a:solidFill>
            </a:rPr>
            <a:t>Совместная деятельность с родителями</a:t>
          </a:r>
          <a:endParaRPr lang="ru-RU" dirty="0">
            <a:solidFill>
              <a:srgbClr val="DE6F00"/>
            </a:solidFill>
          </a:endParaRPr>
        </a:p>
      </dgm:t>
    </dgm:pt>
    <dgm:pt modelId="{3EA4E36D-C39B-4739-86B8-0C1897B63E23}" type="parTrans" cxnId="{4DABB2F2-D219-46CD-A4AB-6A4A3BE1E230}">
      <dgm:prSet/>
      <dgm:spPr/>
      <dgm:t>
        <a:bodyPr/>
        <a:lstStyle/>
        <a:p>
          <a:endParaRPr lang="ru-RU"/>
        </a:p>
      </dgm:t>
    </dgm:pt>
    <dgm:pt modelId="{5E56AA43-83BB-4F4E-9663-A14AF93AD563}" type="sibTrans" cxnId="{4DABB2F2-D219-46CD-A4AB-6A4A3BE1E230}">
      <dgm:prSet/>
      <dgm:spPr/>
      <dgm:t>
        <a:bodyPr/>
        <a:lstStyle/>
        <a:p>
          <a:endParaRPr lang="ru-RU"/>
        </a:p>
      </dgm:t>
    </dgm:pt>
    <dgm:pt modelId="{18995109-7DC5-4DCF-9491-23779813DD90}">
      <dgm:prSet phldrT="[Текст]"/>
      <dgm:spPr>
        <a:solidFill>
          <a:srgbClr val="84F258"/>
        </a:solidFill>
      </dgm:spPr>
      <dgm:t>
        <a:bodyPr/>
        <a:lstStyle/>
        <a:p>
          <a:r>
            <a:rPr lang="ru-RU" b="1" dirty="0" smtClean="0">
              <a:solidFill>
                <a:srgbClr val="DE6F00"/>
              </a:solidFill>
            </a:rPr>
            <a:t>Восприятие смысла сказок, стихов, рассматривание картинок</a:t>
          </a:r>
          <a:endParaRPr lang="ru-RU" b="1" dirty="0">
            <a:solidFill>
              <a:srgbClr val="DE6F00"/>
            </a:solidFill>
          </a:endParaRPr>
        </a:p>
      </dgm:t>
    </dgm:pt>
    <dgm:pt modelId="{BF20EEC9-D8CE-4E15-8B1D-CD876E7D1F44}" type="parTrans" cxnId="{552153EB-C0EA-43BD-B1C7-938078C27F81}">
      <dgm:prSet/>
      <dgm:spPr/>
      <dgm:t>
        <a:bodyPr/>
        <a:lstStyle/>
        <a:p>
          <a:endParaRPr lang="ru-RU"/>
        </a:p>
      </dgm:t>
    </dgm:pt>
    <dgm:pt modelId="{EBA7577C-D628-4648-A5EA-9DA1C7DAC71D}" type="sibTrans" cxnId="{552153EB-C0EA-43BD-B1C7-938078C27F81}">
      <dgm:prSet/>
      <dgm:spPr/>
      <dgm:t>
        <a:bodyPr/>
        <a:lstStyle/>
        <a:p>
          <a:endParaRPr lang="ru-RU"/>
        </a:p>
      </dgm:t>
    </dgm:pt>
    <dgm:pt modelId="{666DD676-8CBD-419F-A513-3326DA16495F}">
      <dgm:prSet phldrT="[Текст]"/>
      <dgm:spPr>
        <a:solidFill>
          <a:srgbClr val="BEE395">
            <a:alpha val="90000"/>
          </a:srgbClr>
        </a:solidFill>
      </dgm:spPr>
      <dgm:t>
        <a:bodyPr/>
        <a:lstStyle/>
        <a:p>
          <a:r>
            <a:rPr lang="ru-RU" dirty="0" smtClean="0">
              <a:solidFill>
                <a:srgbClr val="DE6F00"/>
              </a:solidFill>
            </a:rPr>
            <a:t>Чтение сказок</a:t>
          </a:r>
          <a:endParaRPr lang="ru-RU" dirty="0">
            <a:solidFill>
              <a:srgbClr val="DE6F00"/>
            </a:solidFill>
          </a:endParaRPr>
        </a:p>
      </dgm:t>
    </dgm:pt>
    <dgm:pt modelId="{E23C9662-7747-4149-9031-F7146F6B776D}" type="parTrans" cxnId="{EB86FA72-DC88-4A7E-9D81-4F1FB5882D4D}">
      <dgm:prSet/>
      <dgm:spPr/>
      <dgm:t>
        <a:bodyPr/>
        <a:lstStyle/>
        <a:p>
          <a:endParaRPr lang="ru-RU"/>
        </a:p>
      </dgm:t>
    </dgm:pt>
    <dgm:pt modelId="{41E0ACAD-F956-457E-B952-1C894FEE63B6}" type="sibTrans" cxnId="{EB86FA72-DC88-4A7E-9D81-4F1FB5882D4D}">
      <dgm:prSet/>
      <dgm:spPr/>
      <dgm:t>
        <a:bodyPr/>
        <a:lstStyle/>
        <a:p>
          <a:endParaRPr lang="ru-RU"/>
        </a:p>
      </dgm:t>
    </dgm:pt>
    <dgm:pt modelId="{19923666-C61D-4727-8B62-4F29760A3749}">
      <dgm:prSet phldrT="[Текст]"/>
      <dgm:spPr>
        <a:solidFill>
          <a:srgbClr val="BEE395">
            <a:alpha val="90000"/>
          </a:srgbClr>
        </a:solidFill>
      </dgm:spPr>
      <dgm:t>
        <a:bodyPr/>
        <a:lstStyle/>
        <a:p>
          <a:r>
            <a:rPr lang="ru-RU" dirty="0" smtClean="0">
              <a:solidFill>
                <a:srgbClr val="DE6F00"/>
              </a:solidFill>
            </a:rPr>
            <a:t>Речевые игры</a:t>
          </a:r>
          <a:endParaRPr lang="ru-RU" dirty="0">
            <a:solidFill>
              <a:srgbClr val="DE6F00"/>
            </a:solidFill>
          </a:endParaRPr>
        </a:p>
      </dgm:t>
    </dgm:pt>
    <dgm:pt modelId="{6D1802AF-C5A1-49CE-9416-90EA02E8C731}" type="parTrans" cxnId="{A842E755-8478-47F1-A863-D03CCC953A4E}">
      <dgm:prSet/>
      <dgm:spPr/>
      <dgm:t>
        <a:bodyPr/>
        <a:lstStyle/>
        <a:p>
          <a:endParaRPr lang="ru-RU"/>
        </a:p>
      </dgm:t>
    </dgm:pt>
    <dgm:pt modelId="{E92208E0-C7EB-424E-94DD-4874301ED830}" type="sibTrans" cxnId="{A842E755-8478-47F1-A863-D03CCC953A4E}">
      <dgm:prSet/>
      <dgm:spPr/>
      <dgm:t>
        <a:bodyPr/>
        <a:lstStyle/>
        <a:p>
          <a:endParaRPr lang="ru-RU"/>
        </a:p>
      </dgm:t>
    </dgm:pt>
    <dgm:pt modelId="{680F7D4C-0441-4509-A423-DA7BFD29B760}">
      <dgm:prSet phldrT="[Текст]"/>
      <dgm:spPr>
        <a:solidFill>
          <a:srgbClr val="BEE395">
            <a:alpha val="90000"/>
          </a:srgbClr>
        </a:solidFill>
      </dgm:spPr>
      <dgm:t>
        <a:bodyPr/>
        <a:lstStyle/>
        <a:p>
          <a:r>
            <a:rPr lang="ru-RU" dirty="0" smtClean="0">
              <a:solidFill>
                <a:srgbClr val="DE6F00"/>
              </a:solidFill>
            </a:rPr>
            <a:t>Театрализованная игра</a:t>
          </a:r>
          <a:endParaRPr lang="ru-RU" dirty="0">
            <a:solidFill>
              <a:srgbClr val="DE6F00"/>
            </a:solidFill>
          </a:endParaRPr>
        </a:p>
      </dgm:t>
    </dgm:pt>
    <dgm:pt modelId="{6D02A880-FCB2-4D4D-989C-F7AC51935F9F}" type="parTrans" cxnId="{0CB341D1-2FE9-4E6D-ABF5-26E3439C2F36}">
      <dgm:prSet/>
      <dgm:spPr/>
      <dgm:t>
        <a:bodyPr/>
        <a:lstStyle/>
        <a:p>
          <a:endParaRPr lang="ru-RU"/>
        </a:p>
      </dgm:t>
    </dgm:pt>
    <dgm:pt modelId="{77827B13-F6DC-44DE-BC55-593974530201}" type="sibTrans" cxnId="{0CB341D1-2FE9-4E6D-ABF5-26E3439C2F36}">
      <dgm:prSet/>
      <dgm:spPr/>
      <dgm:t>
        <a:bodyPr/>
        <a:lstStyle/>
        <a:p>
          <a:endParaRPr lang="ru-RU"/>
        </a:p>
      </dgm:t>
    </dgm:pt>
    <dgm:pt modelId="{AF6DEEDC-1F45-471D-AE81-BF32798CB5FF}">
      <dgm:prSet phldrT="[Текст]"/>
      <dgm:spPr>
        <a:solidFill>
          <a:srgbClr val="BEE395">
            <a:alpha val="90000"/>
          </a:srgbClr>
        </a:solidFill>
      </dgm:spPr>
      <dgm:t>
        <a:bodyPr/>
        <a:lstStyle/>
        <a:p>
          <a:r>
            <a:rPr lang="ru-RU" dirty="0" smtClean="0">
              <a:solidFill>
                <a:srgbClr val="DE6F00"/>
              </a:solidFill>
            </a:rPr>
            <a:t>Беседы</a:t>
          </a:r>
          <a:endParaRPr lang="ru-RU" dirty="0">
            <a:solidFill>
              <a:srgbClr val="DE6F00"/>
            </a:solidFill>
          </a:endParaRPr>
        </a:p>
      </dgm:t>
    </dgm:pt>
    <dgm:pt modelId="{EBDDBE29-475C-46E3-B28F-82E7783FF4D8}" type="parTrans" cxnId="{397A3E3A-BB29-483D-9AB8-7FE95E105A8F}">
      <dgm:prSet/>
      <dgm:spPr/>
      <dgm:t>
        <a:bodyPr/>
        <a:lstStyle/>
        <a:p>
          <a:endParaRPr lang="ru-RU"/>
        </a:p>
      </dgm:t>
    </dgm:pt>
    <dgm:pt modelId="{82DE3CC4-0D4C-4DED-8127-8A31A0661511}" type="sibTrans" cxnId="{397A3E3A-BB29-483D-9AB8-7FE95E105A8F}">
      <dgm:prSet/>
      <dgm:spPr/>
      <dgm:t>
        <a:bodyPr/>
        <a:lstStyle/>
        <a:p>
          <a:endParaRPr lang="ru-RU"/>
        </a:p>
      </dgm:t>
    </dgm:pt>
    <dgm:pt modelId="{31FA249A-8B6A-48F7-96ED-E144C41EBDBB}">
      <dgm:prSet phldrT="[Текст]"/>
      <dgm:spPr>
        <a:solidFill>
          <a:srgbClr val="BEE395">
            <a:alpha val="90000"/>
          </a:srgbClr>
        </a:solidFill>
      </dgm:spPr>
      <dgm:t>
        <a:bodyPr/>
        <a:lstStyle/>
        <a:p>
          <a:r>
            <a:rPr lang="ru-RU" dirty="0" smtClean="0">
              <a:solidFill>
                <a:srgbClr val="DE6F00"/>
              </a:solidFill>
            </a:rPr>
            <a:t>Отгадывание загадок</a:t>
          </a:r>
          <a:endParaRPr lang="ru-RU" dirty="0">
            <a:solidFill>
              <a:srgbClr val="DE6F00"/>
            </a:solidFill>
          </a:endParaRPr>
        </a:p>
      </dgm:t>
    </dgm:pt>
    <dgm:pt modelId="{C0D6CC03-B0EF-4C46-AF18-AF18309B992D}" type="parTrans" cxnId="{B94E8C17-134E-4E17-A9D3-44A414710CE9}">
      <dgm:prSet/>
      <dgm:spPr/>
      <dgm:t>
        <a:bodyPr/>
        <a:lstStyle/>
        <a:p>
          <a:endParaRPr lang="ru-RU"/>
        </a:p>
      </dgm:t>
    </dgm:pt>
    <dgm:pt modelId="{B76F1EB6-51CB-419E-AD3F-316007C6F45A}" type="sibTrans" cxnId="{B94E8C17-134E-4E17-A9D3-44A414710CE9}">
      <dgm:prSet/>
      <dgm:spPr/>
      <dgm:t>
        <a:bodyPr/>
        <a:lstStyle/>
        <a:p>
          <a:endParaRPr lang="ru-RU"/>
        </a:p>
      </dgm:t>
    </dgm:pt>
    <dgm:pt modelId="{B2D8D9B4-A4CB-4C26-9126-E3CBC7EFB187}">
      <dgm:prSet phldrT="[Текст]"/>
      <dgm:spPr>
        <a:solidFill>
          <a:srgbClr val="BEE395">
            <a:alpha val="90000"/>
          </a:srgbClr>
        </a:solidFill>
      </dgm:spPr>
      <dgm:t>
        <a:bodyPr/>
        <a:lstStyle/>
        <a:p>
          <a:r>
            <a:rPr lang="ru-RU" dirty="0" smtClean="0">
              <a:solidFill>
                <a:srgbClr val="DE6F00"/>
              </a:solidFill>
            </a:rPr>
            <a:t>Межличностное общение</a:t>
          </a:r>
          <a:endParaRPr lang="ru-RU" dirty="0">
            <a:solidFill>
              <a:srgbClr val="DE6F00"/>
            </a:solidFill>
          </a:endParaRPr>
        </a:p>
      </dgm:t>
    </dgm:pt>
    <dgm:pt modelId="{CE229DCC-A344-4A15-B433-1609BDE386AE}" type="parTrans" cxnId="{58E01028-9B15-4827-87C2-21230AC432BD}">
      <dgm:prSet/>
      <dgm:spPr/>
      <dgm:t>
        <a:bodyPr/>
        <a:lstStyle/>
        <a:p>
          <a:endParaRPr lang="ru-RU"/>
        </a:p>
      </dgm:t>
    </dgm:pt>
    <dgm:pt modelId="{4D53C760-E7DE-4D0F-B66C-9464FBFE3B92}" type="sibTrans" cxnId="{58E01028-9B15-4827-87C2-21230AC432BD}">
      <dgm:prSet/>
      <dgm:spPr/>
      <dgm:t>
        <a:bodyPr/>
        <a:lstStyle/>
        <a:p>
          <a:endParaRPr lang="ru-RU"/>
        </a:p>
      </dgm:t>
    </dgm:pt>
    <dgm:pt modelId="{DCD2E8F6-76B0-4C82-B191-97C56EE948FD}" type="pres">
      <dgm:prSet presAssocID="{93793F1B-CEFC-4900-805B-48FEFE3692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5FB5EB-A710-405E-9FD2-F587F4803887}" type="pres">
      <dgm:prSet presAssocID="{B7A35638-6FAF-4B6D-95A9-8FE88189E185}" presName="composite" presStyleCnt="0"/>
      <dgm:spPr/>
    </dgm:pt>
    <dgm:pt modelId="{D23B7FFB-1DFF-492A-8B77-02B7A966669A}" type="pres">
      <dgm:prSet presAssocID="{B7A35638-6FAF-4B6D-95A9-8FE88189E18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B76E7-7940-4D17-88F7-4F4B44F4AA13}" type="pres">
      <dgm:prSet presAssocID="{B7A35638-6FAF-4B6D-95A9-8FE88189E18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0E4B7-2084-4CA3-AC9F-A5494757438F}" type="pres">
      <dgm:prSet presAssocID="{709A1F76-4F11-4E84-BCDF-48252F725F52}" presName="space" presStyleCnt="0"/>
      <dgm:spPr/>
    </dgm:pt>
    <dgm:pt modelId="{9370C71F-77D9-41E4-B3B1-8EC8F7B51772}" type="pres">
      <dgm:prSet presAssocID="{3BDCAD7F-5334-4170-8833-4FBB192C0202}" presName="composite" presStyleCnt="0"/>
      <dgm:spPr/>
    </dgm:pt>
    <dgm:pt modelId="{71E007B1-D314-4552-97DE-735B7091A54B}" type="pres">
      <dgm:prSet presAssocID="{3BDCAD7F-5334-4170-8833-4FBB192C020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6AD84-1765-4A00-8884-5F0735BD1F96}" type="pres">
      <dgm:prSet presAssocID="{3BDCAD7F-5334-4170-8833-4FBB192C0202}" presName="desTx" presStyleLbl="alignAccFollowNode1" presStyleIdx="1" presStyleCnt="3" custLinFactNeighborX="1735" custLinFactNeighborY="-1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E9D91-13C3-459D-8035-019FB1EB8FCE}" type="pres">
      <dgm:prSet presAssocID="{E531F200-114F-4FFF-B273-928138BC4C15}" presName="space" presStyleCnt="0"/>
      <dgm:spPr/>
    </dgm:pt>
    <dgm:pt modelId="{18E0543F-064F-4E9B-9D08-B81266B37DB0}" type="pres">
      <dgm:prSet presAssocID="{18995109-7DC5-4DCF-9491-23779813DD90}" presName="composite" presStyleCnt="0"/>
      <dgm:spPr/>
    </dgm:pt>
    <dgm:pt modelId="{B10A9185-5B4A-4716-8041-BCA57C58A403}" type="pres">
      <dgm:prSet presAssocID="{18995109-7DC5-4DCF-9491-23779813DD9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DD43E-2B59-44F1-8461-1F89CFD55166}" type="pres">
      <dgm:prSet presAssocID="{18995109-7DC5-4DCF-9491-23779813DD9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B97D65-9AB9-4450-BCE3-2706B3611D92}" type="presOf" srcId="{B2D8D9B4-A4CB-4C26-9126-E3CBC7EFB187}" destId="{92F6AD84-1765-4A00-8884-5F0735BD1F96}" srcOrd="0" destOrd="1" presId="urn:microsoft.com/office/officeart/2005/8/layout/hList1"/>
    <dgm:cxn modelId="{A842E755-8478-47F1-A863-D03CCC953A4E}" srcId="{B7A35638-6FAF-4B6D-95A9-8FE88189E185}" destId="{19923666-C61D-4727-8B62-4F29760A3749}" srcOrd="1" destOrd="0" parTransId="{6D1802AF-C5A1-49CE-9416-90EA02E8C731}" sibTransId="{E92208E0-C7EB-424E-94DD-4874301ED830}"/>
    <dgm:cxn modelId="{CBFFA6A9-D7F9-49F9-9DC5-BF00BC019CAF}" type="presOf" srcId="{3BDCAD7F-5334-4170-8833-4FBB192C0202}" destId="{71E007B1-D314-4552-97DE-735B7091A54B}" srcOrd="0" destOrd="0" presId="urn:microsoft.com/office/officeart/2005/8/layout/hList1"/>
    <dgm:cxn modelId="{9F612F7D-7865-43BC-969A-0D94C52F4BFE}" srcId="{93793F1B-CEFC-4900-805B-48FEFE3692FD}" destId="{B7A35638-6FAF-4B6D-95A9-8FE88189E185}" srcOrd="0" destOrd="0" parTransId="{2EA33C57-92CA-40F0-BF76-71D6936AB639}" sibTransId="{709A1F76-4F11-4E84-BCDF-48252F725F52}"/>
    <dgm:cxn modelId="{1E43A2AF-4694-4840-8F7D-F532C55847CC}" type="presOf" srcId="{680F7D4C-0441-4509-A423-DA7BFD29B760}" destId="{904B76E7-7940-4D17-88F7-4F4B44F4AA13}" srcOrd="0" destOrd="2" presId="urn:microsoft.com/office/officeart/2005/8/layout/hList1"/>
    <dgm:cxn modelId="{02E3357E-2690-4837-88B2-404A204E6C43}" type="presOf" srcId="{B7A35638-6FAF-4B6D-95A9-8FE88189E185}" destId="{D23B7FFB-1DFF-492A-8B77-02B7A966669A}" srcOrd="0" destOrd="0" presId="urn:microsoft.com/office/officeart/2005/8/layout/hList1"/>
    <dgm:cxn modelId="{397A3E3A-BB29-483D-9AB8-7FE95E105A8F}" srcId="{18995109-7DC5-4DCF-9491-23779813DD90}" destId="{AF6DEEDC-1F45-471D-AE81-BF32798CB5FF}" srcOrd="1" destOrd="0" parTransId="{EBDDBE29-475C-46E3-B28F-82E7783FF4D8}" sibTransId="{82DE3CC4-0D4C-4DED-8127-8A31A0661511}"/>
    <dgm:cxn modelId="{0CB341D1-2FE9-4E6D-ABF5-26E3439C2F36}" srcId="{B7A35638-6FAF-4B6D-95A9-8FE88189E185}" destId="{680F7D4C-0441-4509-A423-DA7BFD29B760}" srcOrd="2" destOrd="0" parTransId="{6D02A880-FCB2-4D4D-989C-F7AC51935F9F}" sibTransId="{77827B13-F6DC-44DE-BC55-593974530201}"/>
    <dgm:cxn modelId="{44688CCE-FC48-40BD-8EB8-5225F2764486}" srcId="{93793F1B-CEFC-4900-805B-48FEFE3692FD}" destId="{3BDCAD7F-5334-4170-8833-4FBB192C0202}" srcOrd="1" destOrd="0" parTransId="{2FC5F1A1-EB0F-4857-90EA-3A8AC6AD86E1}" sibTransId="{E531F200-114F-4FFF-B273-928138BC4C15}"/>
    <dgm:cxn modelId="{D3ED97C3-E403-4DEC-824B-768E0F038271}" type="presOf" srcId="{DB566B13-F13D-40BF-8AFD-F0049D53BF33}" destId="{904B76E7-7940-4D17-88F7-4F4B44F4AA13}" srcOrd="0" destOrd="0" presId="urn:microsoft.com/office/officeart/2005/8/layout/hList1"/>
    <dgm:cxn modelId="{0E503B60-29ED-4D4F-AE29-00E183E0EE74}" type="presOf" srcId="{B732490D-991C-4525-A001-224AE8584028}" destId="{92F6AD84-1765-4A00-8884-5F0735BD1F96}" srcOrd="0" destOrd="0" presId="urn:microsoft.com/office/officeart/2005/8/layout/hList1"/>
    <dgm:cxn modelId="{C1B17F9F-A1E7-4413-AB57-0E3C0D06819D}" srcId="{B7A35638-6FAF-4B6D-95A9-8FE88189E185}" destId="{DB566B13-F13D-40BF-8AFD-F0049D53BF33}" srcOrd="0" destOrd="0" parTransId="{7BB80136-9B8F-4C7D-8885-615D57520D5D}" sibTransId="{CEFB1F17-F7D9-4760-A61D-7F2452A53B0A}"/>
    <dgm:cxn modelId="{9EE9B066-27D2-473F-9601-FC706D7D0F78}" type="presOf" srcId="{666DD676-8CBD-419F-A513-3326DA16495F}" destId="{399DD43E-2B59-44F1-8461-1F89CFD55166}" srcOrd="0" destOrd="0" presId="urn:microsoft.com/office/officeart/2005/8/layout/hList1"/>
    <dgm:cxn modelId="{E69A5BDE-ABA8-4502-84B4-F4EDC140F841}" type="presOf" srcId="{31FA249A-8B6A-48F7-96ED-E144C41EBDBB}" destId="{399DD43E-2B59-44F1-8461-1F89CFD55166}" srcOrd="0" destOrd="2" presId="urn:microsoft.com/office/officeart/2005/8/layout/hList1"/>
    <dgm:cxn modelId="{46BF30D9-B3C5-4606-8C19-5D84150AD856}" type="presOf" srcId="{93793F1B-CEFC-4900-805B-48FEFE3692FD}" destId="{DCD2E8F6-76B0-4C82-B191-97C56EE948FD}" srcOrd="0" destOrd="0" presId="urn:microsoft.com/office/officeart/2005/8/layout/hList1"/>
    <dgm:cxn modelId="{58E01028-9B15-4827-87C2-21230AC432BD}" srcId="{3BDCAD7F-5334-4170-8833-4FBB192C0202}" destId="{B2D8D9B4-A4CB-4C26-9126-E3CBC7EFB187}" srcOrd="1" destOrd="0" parTransId="{CE229DCC-A344-4A15-B433-1609BDE386AE}" sibTransId="{4D53C760-E7DE-4D0F-B66C-9464FBFE3B92}"/>
    <dgm:cxn modelId="{EB86FA72-DC88-4A7E-9D81-4F1FB5882D4D}" srcId="{18995109-7DC5-4DCF-9491-23779813DD90}" destId="{666DD676-8CBD-419F-A513-3326DA16495F}" srcOrd="0" destOrd="0" parTransId="{E23C9662-7747-4149-9031-F7146F6B776D}" sibTransId="{41E0ACAD-F956-457E-B952-1C894FEE63B6}"/>
    <dgm:cxn modelId="{B94E8C17-134E-4E17-A9D3-44A414710CE9}" srcId="{18995109-7DC5-4DCF-9491-23779813DD90}" destId="{31FA249A-8B6A-48F7-96ED-E144C41EBDBB}" srcOrd="2" destOrd="0" parTransId="{C0D6CC03-B0EF-4C46-AF18-AF18309B992D}" sibTransId="{B76F1EB6-51CB-419E-AD3F-316007C6F45A}"/>
    <dgm:cxn modelId="{552153EB-C0EA-43BD-B1C7-938078C27F81}" srcId="{93793F1B-CEFC-4900-805B-48FEFE3692FD}" destId="{18995109-7DC5-4DCF-9491-23779813DD90}" srcOrd="2" destOrd="0" parTransId="{BF20EEC9-D8CE-4E15-8B1D-CD876E7D1F44}" sibTransId="{EBA7577C-D628-4648-A5EA-9DA1C7DAC71D}"/>
    <dgm:cxn modelId="{EF5B6820-3A74-4DBB-9E5D-FE5B9A880CDF}" type="presOf" srcId="{AF6DEEDC-1F45-471D-AE81-BF32798CB5FF}" destId="{399DD43E-2B59-44F1-8461-1F89CFD55166}" srcOrd="0" destOrd="1" presId="urn:microsoft.com/office/officeart/2005/8/layout/hList1"/>
    <dgm:cxn modelId="{4DABB2F2-D219-46CD-A4AB-6A4A3BE1E230}" srcId="{3BDCAD7F-5334-4170-8833-4FBB192C0202}" destId="{B732490D-991C-4525-A001-224AE8584028}" srcOrd="0" destOrd="0" parTransId="{3EA4E36D-C39B-4739-86B8-0C1897B63E23}" sibTransId="{5E56AA43-83BB-4F4E-9663-A14AF93AD563}"/>
    <dgm:cxn modelId="{417144F4-25CE-4D23-B7BF-238AF05D1898}" type="presOf" srcId="{19923666-C61D-4727-8B62-4F29760A3749}" destId="{904B76E7-7940-4D17-88F7-4F4B44F4AA13}" srcOrd="0" destOrd="1" presId="urn:microsoft.com/office/officeart/2005/8/layout/hList1"/>
    <dgm:cxn modelId="{D8AFB766-D210-4E36-8576-C752EB32363C}" type="presOf" srcId="{18995109-7DC5-4DCF-9491-23779813DD90}" destId="{B10A9185-5B4A-4716-8041-BCA57C58A403}" srcOrd="0" destOrd="0" presId="urn:microsoft.com/office/officeart/2005/8/layout/hList1"/>
    <dgm:cxn modelId="{1A0F73DB-8971-43C7-A657-5F3D5503FA17}" type="presParOf" srcId="{DCD2E8F6-76B0-4C82-B191-97C56EE948FD}" destId="{0B5FB5EB-A710-405E-9FD2-F587F4803887}" srcOrd="0" destOrd="0" presId="urn:microsoft.com/office/officeart/2005/8/layout/hList1"/>
    <dgm:cxn modelId="{0DC630FE-F4C8-4787-87C0-6726ED5BBEBD}" type="presParOf" srcId="{0B5FB5EB-A710-405E-9FD2-F587F4803887}" destId="{D23B7FFB-1DFF-492A-8B77-02B7A966669A}" srcOrd="0" destOrd="0" presId="urn:microsoft.com/office/officeart/2005/8/layout/hList1"/>
    <dgm:cxn modelId="{4C2B383B-446E-406E-BDE8-A4E629E19D0C}" type="presParOf" srcId="{0B5FB5EB-A710-405E-9FD2-F587F4803887}" destId="{904B76E7-7940-4D17-88F7-4F4B44F4AA13}" srcOrd="1" destOrd="0" presId="urn:microsoft.com/office/officeart/2005/8/layout/hList1"/>
    <dgm:cxn modelId="{1D043606-AE1D-421F-9273-46A028997FE1}" type="presParOf" srcId="{DCD2E8F6-76B0-4C82-B191-97C56EE948FD}" destId="{CBB0E4B7-2084-4CA3-AC9F-A5494757438F}" srcOrd="1" destOrd="0" presId="urn:microsoft.com/office/officeart/2005/8/layout/hList1"/>
    <dgm:cxn modelId="{852F9685-0D83-4F10-8F12-D80B38DD5803}" type="presParOf" srcId="{DCD2E8F6-76B0-4C82-B191-97C56EE948FD}" destId="{9370C71F-77D9-41E4-B3B1-8EC8F7B51772}" srcOrd="2" destOrd="0" presId="urn:microsoft.com/office/officeart/2005/8/layout/hList1"/>
    <dgm:cxn modelId="{E75B2579-74F6-43BA-AA16-90D6815993B8}" type="presParOf" srcId="{9370C71F-77D9-41E4-B3B1-8EC8F7B51772}" destId="{71E007B1-D314-4552-97DE-735B7091A54B}" srcOrd="0" destOrd="0" presId="urn:microsoft.com/office/officeart/2005/8/layout/hList1"/>
    <dgm:cxn modelId="{58CEC2D1-931E-471A-8D87-E8379EC9F592}" type="presParOf" srcId="{9370C71F-77D9-41E4-B3B1-8EC8F7B51772}" destId="{92F6AD84-1765-4A00-8884-5F0735BD1F96}" srcOrd="1" destOrd="0" presId="urn:microsoft.com/office/officeart/2005/8/layout/hList1"/>
    <dgm:cxn modelId="{85CEF000-AAB7-4712-973B-51A6DE31442B}" type="presParOf" srcId="{DCD2E8F6-76B0-4C82-B191-97C56EE948FD}" destId="{C69E9D91-13C3-459D-8035-019FB1EB8FCE}" srcOrd="3" destOrd="0" presId="urn:microsoft.com/office/officeart/2005/8/layout/hList1"/>
    <dgm:cxn modelId="{75C7734A-69C9-4903-9277-A1016DE960A9}" type="presParOf" srcId="{DCD2E8F6-76B0-4C82-B191-97C56EE948FD}" destId="{18E0543F-064F-4E9B-9D08-B81266B37DB0}" srcOrd="4" destOrd="0" presId="urn:microsoft.com/office/officeart/2005/8/layout/hList1"/>
    <dgm:cxn modelId="{A727DFFE-A814-40AF-90A3-D0B45750DDD0}" type="presParOf" srcId="{18E0543F-064F-4E9B-9D08-B81266B37DB0}" destId="{B10A9185-5B4A-4716-8041-BCA57C58A403}" srcOrd="0" destOrd="0" presId="urn:microsoft.com/office/officeart/2005/8/layout/hList1"/>
    <dgm:cxn modelId="{0961ECA4-CD96-434A-A605-D064EA97B297}" type="presParOf" srcId="{18E0543F-064F-4E9B-9D08-B81266B37DB0}" destId="{399DD43E-2B59-44F1-8461-1F89CFD5516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4F16B8-1B0F-4183-A275-0A946D0EB91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F40A22-A042-4BF2-A8E4-B505D1C6A81E}">
      <dgm:prSet phldrT="[Текст]" custT="1"/>
      <dgm:spPr>
        <a:solidFill>
          <a:srgbClr val="84F258"/>
        </a:solidFill>
      </dgm:spPr>
      <dgm:t>
        <a:bodyPr/>
        <a:lstStyle/>
        <a:p>
          <a:r>
            <a:rPr lang="ru-RU" sz="1700" b="1" dirty="0" smtClean="0">
              <a:solidFill>
                <a:srgbClr val="E28700"/>
              </a:solidFill>
            </a:rPr>
            <a:t>Общение со взрослым</a:t>
          </a:r>
          <a:endParaRPr lang="ru-RU" sz="1700" b="1" dirty="0">
            <a:solidFill>
              <a:srgbClr val="E28700"/>
            </a:solidFill>
          </a:endParaRPr>
        </a:p>
      </dgm:t>
    </dgm:pt>
    <dgm:pt modelId="{87560B02-DABB-47DD-B0B3-600ECC99CEF8}" type="parTrans" cxnId="{6742C47B-B38A-4538-9A13-9A2CDBBF5961}">
      <dgm:prSet/>
      <dgm:spPr/>
      <dgm:t>
        <a:bodyPr/>
        <a:lstStyle/>
        <a:p>
          <a:endParaRPr lang="ru-RU"/>
        </a:p>
      </dgm:t>
    </dgm:pt>
    <dgm:pt modelId="{DE7FA1C4-28DF-49E4-A1C5-525CEFB9C875}" type="sibTrans" cxnId="{6742C47B-B38A-4538-9A13-9A2CDBBF5961}">
      <dgm:prSet/>
      <dgm:spPr/>
      <dgm:t>
        <a:bodyPr/>
        <a:lstStyle/>
        <a:p>
          <a:endParaRPr lang="ru-RU"/>
        </a:p>
      </dgm:t>
    </dgm:pt>
    <dgm:pt modelId="{951F931B-7AE9-4050-AEFE-08CC35C8C5B5}">
      <dgm:prSet phldrT="[Текст]" custT="1"/>
      <dgm:spPr>
        <a:solidFill>
          <a:srgbClr val="BEE395">
            <a:alpha val="90000"/>
          </a:srgbClr>
        </a:solidFill>
      </dgm:spPr>
      <dgm:t>
        <a:bodyPr/>
        <a:lstStyle/>
        <a:p>
          <a:r>
            <a:rPr lang="ru-RU" sz="1700" dirty="0" smtClean="0">
              <a:solidFill>
                <a:srgbClr val="DE6F00"/>
              </a:solidFill>
            </a:rPr>
            <a:t>Просмотр презентации</a:t>
          </a:r>
          <a:endParaRPr lang="ru-RU" sz="1700" dirty="0">
            <a:solidFill>
              <a:srgbClr val="DE6F00"/>
            </a:solidFill>
          </a:endParaRPr>
        </a:p>
      </dgm:t>
    </dgm:pt>
    <dgm:pt modelId="{EB523A82-6134-4F7C-BCC2-EB53DDD7C1D3}" type="parTrans" cxnId="{1D8562AB-15A1-4BA7-94F4-4AB5FDE2E957}">
      <dgm:prSet/>
      <dgm:spPr/>
      <dgm:t>
        <a:bodyPr/>
        <a:lstStyle/>
        <a:p>
          <a:endParaRPr lang="ru-RU"/>
        </a:p>
      </dgm:t>
    </dgm:pt>
    <dgm:pt modelId="{132F1417-08B3-4003-ACA7-E02A28CFA34E}" type="sibTrans" cxnId="{1D8562AB-15A1-4BA7-94F4-4AB5FDE2E957}">
      <dgm:prSet/>
      <dgm:spPr/>
      <dgm:t>
        <a:bodyPr/>
        <a:lstStyle/>
        <a:p>
          <a:endParaRPr lang="ru-RU"/>
        </a:p>
      </dgm:t>
    </dgm:pt>
    <dgm:pt modelId="{94C1B1D1-BFCF-4B05-942F-E458912E72FE}">
      <dgm:prSet phldrT="[Текст]" custT="1"/>
      <dgm:spPr>
        <a:solidFill>
          <a:srgbClr val="84F258"/>
        </a:solidFill>
      </dgm:spPr>
      <dgm:t>
        <a:bodyPr/>
        <a:lstStyle/>
        <a:p>
          <a:r>
            <a:rPr lang="ru-RU" sz="1700" b="1" dirty="0" smtClean="0">
              <a:solidFill>
                <a:srgbClr val="E28700"/>
              </a:solidFill>
            </a:rPr>
            <a:t>Художественно – творческое развитие</a:t>
          </a:r>
          <a:endParaRPr lang="ru-RU" sz="1700" b="1" dirty="0">
            <a:solidFill>
              <a:srgbClr val="E28700"/>
            </a:solidFill>
          </a:endParaRPr>
        </a:p>
      </dgm:t>
    </dgm:pt>
    <dgm:pt modelId="{6F497D2F-D188-43C6-B299-D50F89F8F8F7}" type="parTrans" cxnId="{A47AF866-4344-41B0-99DF-B6B559D32B6B}">
      <dgm:prSet/>
      <dgm:spPr/>
      <dgm:t>
        <a:bodyPr/>
        <a:lstStyle/>
        <a:p>
          <a:endParaRPr lang="ru-RU"/>
        </a:p>
      </dgm:t>
    </dgm:pt>
    <dgm:pt modelId="{96485256-AA87-47B7-B9F7-7E657106DB10}" type="sibTrans" cxnId="{A47AF866-4344-41B0-99DF-B6B559D32B6B}">
      <dgm:prSet/>
      <dgm:spPr/>
      <dgm:t>
        <a:bodyPr/>
        <a:lstStyle/>
        <a:p>
          <a:endParaRPr lang="ru-RU"/>
        </a:p>
      </dgm:t>
    </dgm:pt>
    <dgm:pt modelId="{7D87D255-F9A8-4507-85CD-DB96969B7BE3}">
      <dgm:prSet phldrT="[Текст]" custT="1"/>
      <dgm:spPr>
        <a:solidFill>
          <a:srgbClr val="BEE395">
            <a:alpha val="90000"/>
          </a:srgbClr>
        </a:solidFill>
      </dgm:spPr>
      <dgm:t>
        <a:bodyPr/>
        <a:lstStyle/>
        <a:p>
          <a:r>
            <a:rPr lang="ru-RU" sz="1700" dirty="0" smtClean="0">
              <a:solidFill>
                <a:srgbClr val="DE6F00"/>
              </a:solidFill>
            </a:rPr>
            <a:t>Рисование</a:t>
          </a:r>
          <a:endParaRPr lang="ru-RU" sz="1700" dirty="0">
            <a:solidFill>
              <a:srgbClr val="DE6F00"/>
            </a:solidFill>
          </a:endParaRPr>
        </a:p>
      </dgm:t>
    </dgm:pt>
    <dgm:pt modelId="{235CD57D-F5C5-45FE-9B1E-6B836233A0BD}" type="parTrans" cxnId="{6E33DBD8-B2BF-412C-B23E-75F7832D8B5C}">
      <dgm:prSet/>
      <dgm:spPr/>
      <dgm:t>
        <a:bodyPr/>
        <a:lstStyle/>
        <a:p>
          <a:endParaRPr lang="ru-RU"/>
        </a:p>
      </dgm:t>
    </dgm:pt>
    <dgm:pt modelId="{FCE5FFBA-E9C8-4F79-B05C-DA6855914682}" type="sibTrans" cxnId="{6E33DBD8-B2BF-412C-B23E-75F7832D8B5C}">
      <dgm:prSet/>
      <dgm:spPr/>
      <dgm:t>
        <a:bodyPr/>
        <a:lstStyle/>
        <a:p>
          <a:endParaRPr lang="ru-RU"/>
        </a:p>
      </dgm:t>
    </dgm:pt>
    <dgm:pt modelId="{6ECA5CD4-949E-406B-9EFC-AA3FB72FB758}">
      <dgm:prSet phldrT="[Текст]" custT="1"/>
      <dgm:spPr>
        <a:solidFill>
          <a:srgbClr val="84F258"/>
        </a:solidFill>
      </dgm:spPr>
      <dgm:t>
        <a:bodyPr/>
        <a:lstStyle/>
        <a:p>
          <a:r>
            <a:rPr lang="ru-RU" sz="1700" b="1" dirty="0" smtClean="0">
              <a:solidFill>
                <a:srgbClr val="E28700"/>
              </a:solidFill>
            </a:rPr>
            <a:t>Двигательная активность</a:t>
          </a:r>
          <a:endParaRPr lang="ru-RU" sz="1700" b="1" dirty="0">
            <a:solidFill>
              <a:srgbClr val="E28700"/>
            </a:solidFill>
          </a:endParaRPr>
        </a:p>
      </dgm:t>
    </dgm:pt>
    <dgm:pt modelId="{C3D20CEA-3DE2-4583-AF56-518DCB632A3F}" type="parTrans" cxnId="{10F4F50D-9BAE-45C4-99E6-DDCA8789A243}">
      <dgm:prSet/>
      <dgm:spPr/>
      <dgm:t>
        <a:bodyPr/>
        <a:lstStyle/>
        <a:p>
          <a:endParaRPr lang="ru-RU"/>
        </a:p>
      </dgm:t>
    </dgm:pt>
    <dgm:pt modelId="{5E43CBE5-D942-475E-8D18-E74EFCFF475B}" type="sibTrans" cxnId="{10F4F50D-9BAE-45C4-99E6-DDCA8789A243}">
      <dgm:prSet/>
      <dgm:spPr/>
      <dgm:t>
        <a:bodyPr/>
        <a:lstStyle/>
        <a:p>
          <a:endParaRPr lang="ru-RU"/>
        </a:p>
      </dgm:t>
    </dgm:pt>
    <dgm:pt modelId="{D73E1A3D-8D79-4A12-AF3A-D9EABC02DAE6}">
      <dgm:prSet phldrT="[Текст]" custT="1"/>
      <dgm:spPr>
        <a:solidFill>
          <a:srgbClr val="BEE395">
            <a:alpha val="90000"/>
          </a:srgbClr>
        </a:solidFill>
      </dgm:spPr>
      <dgm:t>
        <a:bodyPr/>
        <a:lstStyle/>
        <a:p>
          <a:r>
            <a:rPr lang="ru-RU" sz="1700" dirty="0" smtClean="0">
              <a:solidFill>
                <a:srgbClr val="DE6F00"/>
              </a:solidFill>
            </a:rPr>
            <a:t>Подвижные игры</a:t>
          </a:r>
          <a:endParaRPr lang="ru-RU" sz="1700" dirty="0">
            <a:solidFill>
              <a:srgbClr val="DE6F00"/>
            </a:solidFill>
          </a:endParaRPr>
        </a:p>
      </dgm:t>
    </dgm:pt>
    <dgm:pt modelId="{05C582B9-3FD2-45C7-96DF-B8E58FEC2318}" type="parTrans" cxnId="{3295F7BA-7471-4008-996E-2BD69439226C}">
      <dgm:prSet/>
      <dgm:spPr/>
      <dgm:t>
        <a:bodyPr/>
        <a:lstStyle/>
        <a:p>
          <a:endParaRPr lang="ru-RU"/>
        </a:p>
      </dgm:t>
    </dgm:pt>
    <dgm:pt modelId="{F8CA695D-7C61-46B8-A23E-5DA28DF1C959}" type="sibTrans" cxnId="{3295F7BA-7471-4008-996E-2BD69439226C}">
      <dgm:prSet/>
      <dgm:spPr/>
      <dgm:t>
        <a:bodyPr/>
        <a:lstStyle/>
        <a:p>
          <a:endParaRPr lang="ru-RU"/>
        </a:p>
      </dgm:t>
    </dgm:pt>
    <dgm:pt modelId="{1023C3CA-1225-48DE-A86C-53A416D041D3}">
      <dgm:prSet phldrT="[Текст]" custT="1"/>
      <dgm:spPr>
        <a:solidFill>
          <a:srgbClr val="BEE395">
            <a:alpha val="90000"/>
          </a:srgbClr>
        </a:solidFill>
      </dgm:spPr>
      <dgm:t>
        <a:bodyPr/>
        <a:lstStyle/>
        <a:p>
          <a:r>
            <a:rPr lang="ru-RU" sz="1700" dirty="0" smtClean="0">
              <a:solidFill>
                <a:srgbClr val="DE6F00"/>
              </a:solidFill>
            </a:rPr>
            <a:t>Аппликация</a:t>
          </a:r>
          <a:endParaRPr lang="ru-RU" sz="1700" dirty="0">
            <a:solidFill>
              <a:srgbClr val="DE6F00"/>
            </a:solidFill>
          </a:endParaRPr>
        </a:p>
      </dgm:t>
    </dgm:pt>
    <dgm:pt modelId="{9B5DF441-6BC1-4C6A-89B3-3DD8707A0B1F}" type="parTrans" cxnId="{688C36CC-8CE5-443E-9137-1D37DA26C0B3}">
      <dgm:prSet/>
      <dgm:spPr/>
      <dgm:t>
        <a:bodyPr/>
        <a:lstStyle/>
        <a:p>
          <a:endParaRPr lang="ru-RU"/>
        </a:p>
      </dgm:t>
    </dgm:pt>
    <dgm:pt modelId="{59E7B139-82D6-442E-88B3-5C208502C112}" type="sibTrans" cxnId="{688C36CC-8CE5-443E-9137-1D37DA26C0B3}">
      <dgm:prSet/>
      <dgm:spPr/>
      <dgm:t>
        <a:bodyPr/>
        <a:lstStyle/>
        <a:p>
          <a:endParaRPr lang="ru-RU"/>
        </a:p>
      </dgm:t>
    </dgm:pt>
    <dgm:pt modelId="{C069A8B2-1512-4350-9C95-BAC8C9640701}">
      <dgm:prSet phldrT="[Текст]" custT="1"/>
      <dgm:spPr>
        <a:solidFill>
          <a:srgbClr val="BEE395">
            <a:alpha val="90000"/>
          </a:srgbClr>
        </a:solidFill>
      </dgm:spPr>
      <dgm:t>
        <a:bodyPr/>
        <a:lstStyle/>
        <a:p>
          <a:r>
            <a:rPr lang="ru-RU" sz="1700" dirty="0" smtClean="0">
              <a:solidFill>
                <a:srgbClr val="DE6F00"/>
              </a:solidFill>
            </a:rPr>
            <a:t>Выставка детских поделок</a:t>
          </a:r>
          <a:endParaRPr lang="ru-RU" sz="1700" dirty="0">
            <a:solidFill>
              <a:srgbClr val="DE6F00"/>
            </a:solidFill>
          </a:endParaRPr>
        </a:p>
      </dgm:t>
    </dgm:pt>
    <dgm:pt modelId="{A832ACA3-3E23-4F83-B783-1797C11A0808}" type="parTrans" cxnId="{EF7E7F0A-57E7-4306-B9E9-011F342FEE72}">
      <dgm:prSet/>
      <dgm:spPr/>
      <dgm:t>
        <a:bodyPr/>
        <a:lstStyle/>
        <a:p>
          <a:endParaRPr lang="ru-RU"/>
        </a:p>
      </dgm:t>
    </dgm:pt>
    <dgm:pt modelId="{16A30F52-F362-48EB-962F-0E40426D4A05}" type="sibTrans" cxnId="{EF7E7F0A-57E7-4306-B9E9-011F342FEE72}">
      <dgm:prSet/>
      <dgm:spPr/>
      <dgm:t>
        <a:bodyPr/>
        <a:lstStyle/>
        <a:p>
          <a:endParaRPr lang="ru-RU"/>
        </a:p>
      </dgm:t>
    </dgm:pt>
    <dgm:pt modelId="{E41784D3-AD75-4B8A-8CD7-7D816E09AB9C}">
      <dgm:prSet phldrT="[Текст]" custT="1"/>
      <dgm:spPr>
        <a:solidFill>
          <a:srgbClr val="BEE395">
            <a:alpha val="90000"/>
          </a:srgbClr>
        </a:solidFill>
      </dgm:spPr>
      <dgm:t>
        <a:bodyPr/>
        <a:lstStyle/>
        <a:p>
          <a:r>
            <a:rPr lang="ru-RU" sz="1700" dirty="0" smtClean="0">
              <a:solidFill>
                <a:srgbClr val="DE6F00"/>
              </a:solidFill>
            </a:rPr>
            <a:t>Физминутки</a:t>
          </a:r>
          <a:endParaRPr lang="ru-RU" sz="1700" dirty="0">
            <a:solidFill>
              <a:srgbClr val="DE6F00"/>
            </a:solidFill>
          </a:endParaRPr>
        </a:p>
      </dgm:t>
    </dgm:pt>
    <dgm:pt modelId="{894959C6-F20D-4463-A169-F2061D3F7347}" type="parTrans" cxnId="{51A90401-E571-414A-ABA2-BC6F10923A11}">
      <dgm:prSet/>
      <dgm:spPr/>
      <dgm:t>
        <a:bodyPr/>
        <a:lstStyle/>
        <a:p>
          <a:endParaRPr lang="ru-RU"/>
        </a:p>
      </dgm:t>
    </dgm:pt>
    <dgm:pt modelId="{39EB318E-B0F4-4CF6-951D-653F4783DE9B}" type="sibTrans" cxnId="{51A90401-E571-414A-ABA2-BC6F10923A11}">
      <dgm:prSet/>
      <dgm:spPr/>
      <dgm:t>
        <a:bodyPr/>
        <a:lstStyle/>
        <a:p>
          <a:endParaRPr lang="ru-RU"/>
        </a:p>
      </dgm:t>
    </dgm:pt>
    <dgm:pt modelId="{F444480C-7EEE-49F2-8C7D-320464E7C54D}">
      <dgm:prSet phldrT="[Текст]" custT="1"/>
      <dgm:spPr>
        <a:solidFill>
          <a:srgbClr val="BEE395">
            <a:alpha val="90000"/>
          </a:srgbClr>
        </a:solidFill>
      </dgm:spPr>
      <dgm:t>
        <a:bodyPr/>
        <a:lstStyle/>
        <a:p>
          <a:r>
            <a:rPr lang="ru-RU" sz="1700" dirty="0" smtClean="0">
              <a:solidFill>
                <a:srgbClr val="DE6F00"/>
              </a:solidFill>
            </a:rPr>
            <a:t>Пальчиковая гимнастика</a:t>
          </a:r>
          <a:endParaRPr lang="ru-RU" sz="1700" dirty="0">
            <a:solidFill>
              <a:srgbClr val="DE6F00"/>
            </a:solidFill>
          </a:endParaRPr>
        </a:p>
      </dgm:t>
    </dgm:pt>
    <dgm:pt modelId="{51F17BEC-64F3-41CC-B5F1-87E56D6F0FDC}" type="parTrans" cxnId="{7AEC08D4-0921-45F4-AC3D-3D8CEE5A48BD}">
      <dgm:prSet/>
      <dgm:spPr/>
      <dgm:t>
        <a:bodyPr/>
        <a:lstStyle/>
        <a:p>
          <a:endParaRPr lang="ru-RU"/>
        </a:p>
      </dgm:t>
    </dgm:pt>
    <dgm:pt modelId="{DABCADBB-554B-4B9A-9BEF-DB4D2C793F1F}" type="sibTrans" cxnId="{7AEC08D4-0921-45F4-AC3D-3D8CEE5A48BD}">
      <dgm:prSet/>
      <dgm:spPr/>
      <dgm:t>
        <a:bodyPr/>
        <a:lstStyle/>
        <a:p>
          <a:endParaRPr lang="ru-RU"/>
        </a:p>
      </dgm:t>
    </dgm:pt>
    <dgm:pt modelId="{032A2F37-F595-4DE5-A9A8-7005521A0465}">
      <dgm:prSet phldrT="[Текст]" custT="1"/>
      <dgm:spPr>
        <a:solidFill>
          <a:srgbClr val="BEE395">
            <a:alpha val="90000"/>
          </a:srgbClr>
        </a:solidFill>
      </dgm:spPr>
      <dgm:t>
        <a:bodyPr/>
        <a:lstStyle/>
        <a:p>
          <a:r>
            <a:rPr lang="ru-RU" sz="1700" dirty="0" smtClean="0">
              <a:solidFill>
                <a:srgbClr val="DE6F00"/>
              </a:solidFill>
            </a:rPr>
            <a:t>Наблюдение</a:t>
          </a:r>
          <a:endParaRPr lang="ru-RU" sz="1700" dirty="0">
            <a:solidFill>
              <a:srgbClr val="DE6F00"/>
            </a:solidFill>
          </a:endParaRPr>
        </a:p>
      </dgm:t>
    </dgm:pt>
    <dgm:pt modelId="{5FE968C0-CB9D-4EB6-9224-6A5E47789277}" type="parTrans" cxnId="{71C74D64-C0FC-4065-993A-AF8D340AAD20}">
      <dgm:prSet/>
      <dgm:spPr/>
      <dgm:t>
        <a:bodyPr/>
        <a:lstStyle/>
        <a:p>
          <a:endParaRPr lang="ru-RU"/>
        </a:p>
      </dgm:t>
    </dgm:pt>
    <dgm:pt modelId="{C9157413-B763-4F99-BBEB-57D73BF9C54F}" type="sibTrans" cxnId="{71C74D64-C0FC-4065-993A-AF8D340AAD20}">
      <dgm:prSet/>
      <dgm:spPr/>
      <dgm:t>
        <a:bodyPr/>
        <a:lstStyle/>
        <a:p>
          <a:endParaRPr lang="ru-RU"/>
        </a:p>
      </dgm:t>
    </dgm:pt>
    <dgm:pt modelId="{6E8E3D18-06E4-4080-8BD6-B6523F93825A}">
      <dgm:prSet phldrT="[Текст]" custT="1"/>
      <dgm:spPr>
        <a:solidFill>
          <a:srgbClr val="BEE395">
            <a:alpha val="90000"/>
          </a:srgbClr>
        </a:solidFill>
      </dgm:spPr>
      <dgm:t>
        <a:bodyPr/>
        <a:lstStyle/>
        <a:p>
          <a:r>
            <a:rPr lang="ru-RU" sz="1700" dirty="0" smtClean="0">
              <a:solidFill>
                <a:srgbClr val="DE6F00"/>
              </a:solidFill>
            </a:rPr>
            <a:t>Беседы</a:t>
          </a:r>
          <a:endParaRPr lang="ru-RU" sz="1700" dirty="0">
            <a:solidFill>
              <a:srgbClr val="DE6F00"/>
            </a:solidFill>
          </a:endParaRPr>
        </a:p>
      </dgm:t>
    </dgm:pt>
    <dgm:pt modelId="{DF69398B-992A-4519-BF16-6FBBE7C9191F}" type="parTrans" cxnId="{5D798413-84ED-46F9-86B8-6E1CB0CF1B85}">
      <dgm:prSet/>
      <dgm:spPr/>
      <dgm:t>
        <a:bodyPr/>
        <a:lstStyle/>
        <a:p>
          <a:endParaRPr lang="ru-RU"/>
        </a:p>
      </dgm:t>
    </dgm:pt>
    <dgm:pt modelId="{BD72819E-6518-4782-8C10-FD2D3190EEE8}" type="sibTrans" cxnId="{5D798413-84ED-46F9-86B8-6E1CB0CF1B85}">
      <dgm:prSet/>
      <dgm:spPr/>
      <dgm:t>
        <a:bodyPr/>
        <a:lstStyle/>
        <a:p>
          <a:endParaRPr lang="ru-RU"/>
        </a:p>
      </dgm:t>
    </dgm:pt>
    <dgm:pt modelId="{B8E234B7-F31E-45FA-AFB0-5A3E3230A232}">
      <dgm:prSet phldrT="[Текст]" custT="1"/>
      <dgm:spPr>
        <a:solidFill>
          <a:srgbClr val="BEE395">
            <a:alpha val="90000"/>
          </a:srgbClr>
        </a:solidFill>
      </dgm:spPr>
      <dgm:t>
        <a:bodyPr/>
        <a:lstStyle/>
        <a:p>
          <a:r>
            <a:rPr lang="ru-RU" sz="1700" dirty="0" smtClean="0">
              <a:solidFill>
                <a:srgbClr val="DE6F00"/>
              </a:solidFill>
            </a:rPr>
            <a:t>Чтение художественной и энциклопедической литературы</a:t>
          </a:r>
          <a:endParaRPr lang="ru-RU" sz="1700" dirty="0">
            <a:solidFill>
              <a:srgbClr val="DE6F00"/>
            </a:solidFill>
          </a:endParaRPr>
        </a:p>
      </dgm:t>
    </dgm:pt>
    <dgm:pt modelId="{7941E749-7493-42EB-BDE8-1E5AE49A998D}" type="parTrans" cxnId="{C31B7812-44EA-4B3D-8963-AE863D7BD574}">
      <dgm:prSet/>
      <dgm:spPr/>
      <dgm:t>
        <a:bodyPr/>
        <a:lstStyle/>
        <a:p>
          <a:endParaRPr lang="ru-RU"/>
        </a:p>
      </dgm:t>
    </dgm:pt>
    <dgm:pt modelId="{4A1A6C10-769D-4508-BA05-48176C5C725D}" type="sibTrans" cxnId="{C31B7812-44EA-4B3D-8963-AE863D7BD574}">
      <dgm:prSet/>
      <dgm:spPr/>
      <dgm:t>
        <a:bodyPr/>
        <a:lstStyle/>
        <a:p>
          <a:endParaRPr lang="ru-RU"/>
        </a:p>
      </dgm:t>
    </dgm:pt>
    <dgm:pt modelId="{63C53A18-2591-4320-8A5D-C1C51F99F131}">
      <dgm:prSet phldrT="[Текст]" custT="1"/>
      <dgm:spPr>
        <a:solidFill>
          <a:srgbClr val="BEE395">
            <a:alpha val="90000"/>
          </a:srgbClr>
        </a:solidFill>
      </dgm:spPr>
      <dgm:t>
        <a:bodyPr/>
        <a:lstStyle/>
        <a:p>
          <a:r>
            <a:rPr lang="ru-RU" sz="1700" dirty="0" smtClean="0">
              <a:solidFill>
                <a:srgbClr val="DE6F00"/>
              </a:solidFill>
            </a:rPr>
            <a:t>Физкультурный досуг</a:t>
          </a:r>
          <a:endParaRPr lang="ru-RU" sz="1700" dirty="0">
            <a:solidFill>
              <a:srgbClr val="DE6F00"/>
            </a:solidFill>
          </a:endParaRPr>
        </a:p>
      </dgm:t>
    </dgm:pt>
    <dgm:pt modelId="{4895E2AC-F2B2-40C2-8154-CE4B215AA403}" type="parTrans" cxnId="{C61005FB-33C6-4D50-9D0C-537975E188D9}">
      <dgm:prSet/>
      <dgm:spPr/>
    </dgm:pt>
    <dgm:pt modelId="{93E84978-9C45-4172-AB99-65300E3AE079}" type="sibTrans" cxnId="{C61005FB-33C6-4D50-9D0C-537975E188D9}">
      <dgm:prSet/>
      <dgm:spPr/>
    </dgm:pt>
    <dgm:pt modelId="{4DC5983F-18D5-4882-9A0F-6DA45A25BDD9}" type="pres">
      <dgm:prSet presAssocID="{D24F16B8-1B0F-4183-A275-0A946D0EB9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6E98E7-6EAC-40ED-ACFF-0B89F93D6DEE}" type="pres">
      <dgm:prSet presAssocID="{04F40A22-A042-4BF2-A8E4-B505D1C6A81E}" presName="composite" presStyleCnt="0"/>
      <dgm:spPr/>
    </dgm:pt>
    <dgm:pt modelId="{76E2C0A9-EF9D-4BE0-9B99-9E6F750C3A80}" type="pres">
      <dgm:prSet presAssocID="{04F40A22-A042-4BF2-A8E4-B505D1C6A81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A8AD7-505D-414C-9BF0-146AD05C6B26}" type="pres">
      <dgm:prSet presAssocID="{04F40A22-A042-4BF2-A8E4-B505D1C6A81E}" presName="desTx" presStyleLbl="alignAccFollowNode1" presStyleIdx="0" presStyleCnt="3" custScaleX="110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5BCF8-B1CC-4E66-87E7-99E03D7CBD53}" type="pres">
      <dgm:prSet presAssocID="{DE7FA1C4-28DF-49E4-A1C5-525CEFB9C875}" presName="space" presStyleCnt="0"/>
      <dgm:spPr/>
    </dgm:pt>
    <dgm:pt modelId="{66BAE2E4-5402-4579-A316-FD921A6395D1}" type="pres">
      <dgm:prSet presAssocID="{94C1B1D1-BFCF-4B05-942F-E458912E72FE}" presName="composite" presStyleCnt="0"/>
      <dgm:spPr/>
    </dgm:pt>
    <dgm:pt modelId="{7CB93C9E-AD2B-4DD7-8F1C-F7EAEF4DE8B7}" type="pres">
      <dgm:prSet presAssocID="{94C1B1D1-BFCF-4B05-942F-E458912E72F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52EC0-BD74-485A-A3C9-5D5EFD22BCAA}" type="pres">
      <dgm:prSet presAssocID="{94C1B1D1-BFCF-4B05-942F-E458912E72F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FC4C7-280E-48D0-9773-7EBEA7F2071B}" type="pres">
      <dgm:prSet presAssocID="{96485256-AA87-47B7-B9F7-7E657106DB10}" presName="space" presStyleCnt="0"/>
      <dgm:spPr/>
    </dgm:pt>
    <dgm:pt modelId="{8A64EFBE-D30F-4ECF-BC36-D40C374EA03F}" type="pres">
      <dgm:prSet presAssocID="{6ECA5CD4-949E-406B-9EFC-AA3FB72FB758}" presName="composite" presStyleCnt="0"/>
      <dgm:spPr/>
    </dgm:pt>
    <dgm:pt modelId="{F243A83F-A65D-423B-82AA-F6D911C8CD3D}" type="pres">
      <dgm:prSet presAssocID="{6ECA5CD4-949E-406B-9EFC-AA3FB72FB75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49E15-08B3-4F7D-A998-46C7C8B07652}" type="pres">
      <dgm:prSet presAssocID="{6ECA5CD4-949E-406B-9EFC-AA3FB72FB758}" presName="desTx" presStyleLbl="alignAccFollowNode1" presStyleIdx="2" presStyleCnt="3" custLinFactNeighborX="733" custLinFactNeighborY="15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76313D-F942-4569-8E3F-FE9EB1925F05}" type="presOf" srcId="{032A2F37-F595-4DE5-A9A8-7005521A0465}" destId="{BDBA8AD7-505D-414C-9BF0-146AD05C6B26}" srcOrd="0" destOrd="1" presId="urn:microsoft.com/office/officeart/2005/8/layout/hList1"/>
    <dgm:cxn modelId="{3629729A-8CEF-4A3F-8362-C63EED2547CF}" type="presOf" srcId="{B8E234B7-F31E-45FA-AFB0-5A3E3230A232}" destId="{BDBA8AD7-505D-414C-9BF0-146AD05C6B26}" srcOrd="0" destOrd="3" presId="urn:microsoft.com/office/officeart/2005/8/layout/hList1"/>
    <dgm:cxn modelId="{C31B7812-44EA-4B3D-8963-AE863D7BD574}" srcId="{04F40A22-A042-4BF2-A8E4-B505D1C6A81E}" destId="{B8E234B7-F31E-45FA-AFB0-5A3E3230A232}" srcOrd="3" destOrd="0" parTransId="{7941E749-7493-42EB-BDE8-1E5AE49A998D}" sibTransId="{4A1A6C10-769D-4508-BA05-48176C5C725D}"/>
    <dgm:cxn modelId="{ABBE7DAE-04EF-40DE-BF5C-6C092D2231EF}" type="presOf" srcId="{63C53A18-2591-4320-8A5D-C1C51F99F131}" destId="{8AF49E15-08B3-4F7D-A998-46C7C8B07652}" srcOrd="0" destOrd="3" presId="urn:microsoft.com/office/officeart/2005/8/layout/hList1"/>
    <dgm:cxn modelId="{6E33DBD8-B2BF-412C-B23E-75F7832D8B5C}" srcId="{94C1B1D1-BFCF-4B05-942F-E458912E72FE}" destId="{7D87D255-F9A8-4507-85CD-DB96969B7BE3}" srcOrd="0" destOrd="0" parTransId="{235CD57D-F5C5-45FE-9B1E-6B836233A0BD}" sibTransId="{FCE5FFBA-E9C8-4F79-B05C-DA6855914682}"/>
    <dgm:cxn modelId="{4039144B-E231-4A8F-9361-941A508B965B}" type="presOf" srcId="{E41784D3-AD75-4B8A-8CD7-7D816E09AB9C}" destId="{8AF49E15-08B3-4F7D-A998-46C7C8B07652}" srcOrd="0" destOrd="1" presId="urn:microsoft.com/office/officeart/2005/8/layout/hList1"/>
    <dgm:cxn modelId="{215C623B-8D1B-470A-9B9C-667C4BFBD8B8}" type="presOf" srcId="{C069A8B2-1512-4350-9C95-BAC8C9640701}" destId="{86C52EC0-BD74-485A-A3C9-5D5EFD22BCAA}" srcOrd="0" destOrd="2" presId="urn:microsoft.com/office/officeart/2005/8/layout/hList1"/>
    <dgm:cxn modelId="{71C74D64-C0FC-4065-993A-AF8D340AAD20}" srcId="{04F40A22-A042-4BF2-A8E4-B505D1C6A81E}" destId="{032A2F37-F595-4DE5-A9A8-7005521A0465}" srcOrd="1" destOrd="0" parTransId="{5FE968C0-CB9D-4EB6-9224-6A5E47789277}" sibTransId="{C9157413-B763-4F99-BBEB-57D73BF9C54F}"/>
    <dgm:cxn modelId="{C61005FB-33C6-4D50-9D0C-537975E188D9}" srcId="{6ECA5CD4-949E-406B-9EFC-AA3FB72FB758}" destId="{63C53A18-2591-4320-8A5D-C1C51F99F131}" srcOrd="3" destOrd="0" parTransId="{4895E2AC-F2B2-40C2-8154-CE4B215AA403}" sibTransId="{93E84978-9C45-4172-AB99-65300E3AE079}"/>
    <dgm:cxn modelId="{5D798413-84ED-46F9-86B8-6E1CB0CF1B85}" srcId="{04F40A22-A042-4BF2-A8E4-B505D1C6A81E}" destId="{6E8E3D18-06E4-4080-8BD6-B6523F93825A}" srcOrd="2" destOrd="0" parTransId="{DF69398B-992A-4519-BF16-6FBBE7C9191F}" sibTransId="{BD72819E-6518-4782-8C10-FD2D3190EEE8}"/>
    <dgm:cxn modelId="{C26DBBD5-9420-45D2-88FF-54014E05932B}" type="presOf" srcId="{94C1B1D1-BFCF-4B05-942F-E458912E72FE}" destId="{7CB93C9E-AD2B-4DD7-8F1C-F7EAEF4DE8B7}" srcOrd="0" destOrd="0" presId="urn:microsoft.com/office/officeart/2005/8/layout/hList1"/>
    <dgm:cxn modelId="{FE44D486-4D67-46CD-8F6D-D717CF0FF317}" type="presOf" srcId="{7D87D255-F9A8-4507-85CD-DB96969B7BE3}" destId="{86C52EC0-BD74-485A-A3C9-5D5EFD22BCAA}" srcOrd="0" destOrd="0" presId="urn:microsoft.com/office/officeart/2005/8/layout/hList1"/>
    <dgm:cxn modelId="{3F8B9457-F850-4CD5-BE4E-A80E465D4487}" type="presOf" srcId="{D73E1A3D-8D79-4A12-AF3A-D9EABC02DAE6}" destId="{8AF49E15-08B3-4F7D-A998-46C7C8B07652}" srcOrd="0" destOrd="0" presId="urn:microsoft.com/office/officeart/2005/8/layout/hList1"/>
    <dgm:cxn modelId="{0D6D3F9A-7DF7-46DB-961B-0E0D3DFA5AE0}" type="presOf" srcId="{951F931B-7AE9-4050-AEFE-08CC35C8C5B5}" destId="{BDBA8AD7-505D-414C-9BF0-146AD05C6B26}" srcOrd="0" destOrd="0" presId="urn:microsoft.com/office/officeart/2005/8/layout/hList1"/>
    <dgm:cxn modelId="{3295F7BA-7471-4008-996E-2BD69439226C}" srcId="{6ECA5CD4-949E-406B-9EFC-AA3FB72FB758}" destId="{D73E1A3D-8D79-4A12-AF3A-D9EABC02DAE6}" srcOrd="0" destOrd="0" parTransId="{05C582B9-3FD2-45C7-96DF-B8E58FEC2318}" sibTransId="{F8CA695D-7C61-46B8-A23E-5DA28DF1C959}"/>
    <dgm:cxn modelId="{1D8562AB-15A1-4BA7-94F4-4AB5FDE2E957}" srcId="{04F40A22-A042-4BF2-A8E4-B505D1C6A81E}" destId="{951F931B-7AE9-4050-AEFE-08CC35C8C5B5}" srcOrd="0" destOrd="0" parTransId="{EB523A82-6134-4F7C-BCC2-EB53DDD7C1D3}" sibTransId="{132F1417-08B3-4003-ACA7-E02A28CFA34E}"/>
    <dgm:cxn modelId="{51A90401-E571-414A-ABA2-BC6F10923A11}" srcId="{6ECA5CD4-949E-406B-9EFC-AA3FB72FB758}" destId="{E41784D3-AD75-4B8A-8CD7-7D816E09AB9C}" srcOrd="1" destOrd="0" parTransId="{894959C6-F20D-4463-A169-F2061D3F7347}" sibTransId="{39EB318E-B0F4-4CF6-951D-653F4783DE9B}"/>
    <dgm:cxn modelId="{EF7E7F0A-57E7-4306-B9E9-011F342FEE72}" srcId="{94C1B1D1-BFCF-4B05-942F-E458912E72FE}" destId="{C069A8B2-1512-4350-9C95-BAC8C9640701}" srcOrd="2" destOrd="0" parTransId="{A832ACA3-3E23-4F83-B783-1797C11A0808}" sibTransId="{16A30F52-F362-48EB-962F-0E40426D4A05}"/>
    <dgm:cxn modelId="{10F4F50D-9BAE-45C4-99E6-DDCA8789A243}" srcId="{D24F16B8-1B0F-4183-A275-0A946D0EB918}" destId="{6ECA5CD4-949E-406B-9EFC-AA3FB72FB758}" srcOrd="2" destOrd="0" parTransId="{C3D20CEA-3DE2-4583-AF56-518DCB632A3F}" sibTransId="{5E43CBE5-D942-475E-8D18-E74EFCFF475B}"/>
    <dgm:cxn modelId="{4C7BCC7A-C3C0-4AF5-ACBF-74C19F3BC4AB}" type="presOf" srcId="{6ECA5CD4-949E-406B-9EFC-AA3FB72FB758}" destId="{F243A83F-A65D-423B-82AA-F6D911C8CD3D}" srcOrd="0" destOrd="0" presId="urn:microsoft.com/office/officeart/2005/8/layout/hList1"/>
    <dgm:cxn modelId="{74795782-9B65-444E-9D04-26F22496F0CB}" type="presOf" srcId="{F444480C-7EEE-49F2-8C7D-320464E7C54D}" destId="{8AF49E15-08B3-4F7D-A998-46C7C8B07652}" srcOrd="0" destOrd="2" presId="urn:microsoft.com/office/officeart/2005/8/layout/hList1"/>
    <dgm:cxn modelId="{A47AF866-4344-41B0-99DF-B6B559D32B6B}" srcId="{D24F16B8-1B0F-4183-A275-0A946D0EB918}" destId="{94C1B1D1-BFCF-4B05-942F-E458912E72FE}" srcOrd="1" destOrd="0" parTransId="{6F497D2F-D188-43C6-B299-D50F89F8F8F7}" sibTransId="{96485256-AA87-47B7-B9F7-7E657106DB10}"/>
    <dgm:cxn modelId="{E4708551-B0A0-4449-8D8A-462109245402}" type="presOf" srcId="{1023C3CA-1225-48DE-A86C-53A416D041D3}" destId="{86C52EC0-BD74-485A-A3C9-5D5EFD22BCAA}" srcOrd="0" destOrd="1" presId="urn:microsoft.com/office/officeart/2005/8/layout/hList1"/>
    <dgm:cxn modelId="{F86B4F19-F439-41F1-8BE9-50EBCE1DA414}" type="presOf" srcId="{D24F16B8-1B0F-4183-A275-0A946D0EB918}" destId="{4DC5983F-18D5-4882-9A0F-6DA45A25BDD9}" srcOrd="0" destOrd="0" presId="urn:microsoft.com/office/officeart/2005/8/layout/hList1"/>
    <dgm:cxn modelId="{6742C47B-B38A-4538-9A13-9A2CDBBF5961}" srcId="{D24F16B8-1B0F-4183-A275-0A946D0EB918}" destId="{04F40A22-A042-4BF2-A8E4-B505D1C6A81E}" srcOrd="0" destOrd="0" parTransId="{87560B02-DABB-47DD-B0B3-600ECC99CEF8}" sibTransId="{DE7FA1C4-28DF-49E4-A1C5-525CEFB9C875}"/>
    <dgm:cxn modelId="{A4634C9B-F288-4AFC-8AEE-17BFF7A238EF}" type="presOf" srcId="{04F40A22-A042-4BF2-A8E4-B505D1C6A81E}" destId="{76E2C0A9-EF9D-4BE0-9B99-9E6F750C3A80}" srcOrd="0" destOrd="0" presId="urn:microsoft.com/office/officeart/2005/8/layout/hList1"/>
    <dgm:cxn modelId="{7AEC08D4-0921-45F4-AC3D-3D8CEE5A48BD}" srcId="{6ECA5CD4-949E-406B-9EFC-AA3FB72FB758}" destId="{F444480C-7EEE-49F2-8C7D-320464E7C54D}" srcOrd="2" destOrd="0" parTransId="{51F17BEC-64F3-41CC-B5F1-87E56D6F0FDC}" sibTransId="{DABCADBB-554B-4B9A-9BEF-DB4D2C793F1F}"/>
    <dgm:cxn modelId="{A3B31D27-41F9-43D5-9070-4D819ACD463B}" type="presOf" srcId="{6E8E3D18-06E4-4080-8BD6-B6523F93825A}" destId="{BDBA8AD7-505D-414C-9BF0-146AD05C6B26}" srcOrd="0" destOrd="2" presId="urn:microsoft.com/office/officeart/2005/8/layout/hList1"/>
    <dgm:cxn modelId="{688C36CC-8CE5-443E-9137-1D37DA26C0B3}" srcId="{94C1B1D1-BFCF-4B05-942F-E458912E72FE}" destId="{1023C3CA-1225-48DE-A86C-53A416D041D3}" srcOrd="1" destOrd="0" parTransId="{9B5DF441-6BC1-4C6A-89B3-3DD8707A0B1F}" sibTransId="{59E7B139-82D6-442E-88B3-5C208502C112}"/>
    <dgm:cxn modelId="{AD511F16-9379-47E7-8065-780A78B9B824}" type="presParOf" srcId="{4DC5983F-18D5-4882-9A0F-6DA45A25BDD9}" destId="{866E98E7-6EAC-40ED-ACFF-0B89F93D6DEE}" srcOrd="0" destOrd="0" presId="urn:microsoft.com/office/officeart/2005/8/layout/hList1"/>
    <dgm:cxn modelId="{67D2EFA4-C290-4D4A-9586-B58B4812B027}" type="presParOf" srcId="{866E98E7-6EAC-40ED-ACFF-0B89F93D6DEE}" destId="{76E2C0A9-EF9D-4BE0-9B99-9E6F750C3A80}" srcOrd="0" destOrd="0" presId="urn:microsoft.com/office/officeart/2005/8/layout/hList1"/>
    <dgm:cxn modelId="{7CD950D7-F078-4748-9224-1A946848DE34}" type="presParOf" srcId="{866E98E7-6EAC-40ED-ACFF-0B89F93D6DEE}" destId="{BDBA8AD7-505D-414C-9BF0-146AD05C6B26}" srcOrd="1" destOrd="0" presId="urn:microsoft.com/office/officeart/2005/8/layout/hList1"/>
    <dgm:cxn modelId="{0CBEA6EF-ACA2-4FBD-996C-0E2A485FDC7D}" type="presParOf" srcId="{4DC5983F-18D5-4882-9A0F-6DA45A25BDD9}" destId="{0C35BCF8-B1CC-4E66-87E7-99E03D7CBD53}" srcOrd="1" destOrd="0" presId="urn:microsoft.com/office/officeart/2005/8/layout/hList1"/>
    <dgm:cxn modelId="{97397129-1F6D-4687-962D-346F1E45DA8E}" type="presParOf" srcId="{4DC5983F-18D5-4882-9A0F-6DA45A25BDD9}" destId="{66BAE2E4-5402-4579-A316-FD921A6395D1}" srcOrd="2" destOrd="0" presId="urn:microsoft.com/office/officeart/2005/8/layout/hList1"/>
    <dgm:cxn modelId="{143AD9F3-AF88-44A3-A213-7403BC6BCE8D}" type="presParOf" srcId="{66BAE2E4-5402-4579-A316-FD921A6395D1}" destId="{7CB93C9E-AD2B-4DD7-8F1C-F7EAEF4DE8B7}" srcOrd="0" destOrd="0" presId="urn:microsoft.com/office/officeart/2005/8/layout/hList1"/>
    <dgm:cxn modelId="{15EFFE7F-8E7C-410B-BB86-4E9363BBBB78}" type="presParOf" srcId="{66BAE2E4-5402-4579-A316-FD921A6395D1}" destId="{86C52EC0-BD74-485A-A3C9-5D5EFD22BCAA}" srcOrd="1" destOrd="0" presId="urn:microsoft.com/office/officeart/2005/8/layout/hList1"/>
    <dgm:cxn modelId="{0E04236E-323F-4070-B688-61E9E39013DD}" type="presParOf" srcId="{4DC5983F-18D5-4882-9A0F-6DA45A25BDD9}" destId="{7C3FC4C7-280E-48D0-9773-7EBEA7F2071B}" srcOrd="3" destOrd="0" presId="urn:microsoft.com/office/officeart/2005/8/layout/hList1"/>
    <dgm:cxn modelId="{0D91FC8D-0F63-4B2D-8063-08524A24EE0B}" type="presParOf" srcId="{4DC5983F-18D5-4882-9A0F-6DA45A25BDD9}" destId="{8A64EFBE-D30F-4ECF-BC36-D40C374EA03F}" srcOrd="4" destOrd="0" presId="urn:microsoft.com/office/officeart/2005/8/layout/hList1"/>
    <dgm:cxn modelId="{87317023-ECA2-47FF-A6DE-C710B17E4099}" type="presParOf" srcId="{8A64EFBE-D30F-4ECF-BC36-D40C374EA03F}" destId="{F243A83F-A65D-423B-82AA-F6D911C8CD3D}" srcOrd="0" destOrd="0" presId="urn:microsoft.com/office/officeart/2005/8/layout/hList1"/>
    <dgm:cxn modelId="{6DE6E265-C84A-455B-A38F-A578D42844AD}" type="presParOf" srcId="{8A64EFBE-D30F-4ECF-BC36-D40C374EA03F}" destId="{8AF49E15-08B3-4F7D-A998-46C7C8B0765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A6158-71B2-4D83-B87A-2F59447B11CC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2F266-899C-4C46-9724-F650F0396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4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F266-899C-4C46-9724-F650F0396F4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58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2F266-899C-4C46-9724-F650F0396F4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57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07504" y="4941168"/>
            <a:ext cx="8928992" cy="1512168"/>
          </a:xfrm>
          <a:solidFill>
            <a:srgbClr val="BEE395"/>
          </a:solidFill>
        </p:spPr>
        <p:txBody>
          <a:bodyPr/>
          <a:lstStyle/>
          <a:p>
            <a:r>
              <a:rPr lang="ru-RU" sz="5400" b="1" dirty="0" smtClean="0">
                <a:solidFill>
                  <a:srgbClr val="DE6F00"/>
                </a:solidFill>
              </a:rPr>
              <a:t>Пушистая белочка</a:t>
            </a:r>
            <a:endParaRPr lang="es-ES" sz="5400" b="1" dirty="0">
              <a:solidFill>
                <a:srgbClr val="DE6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4283968" y="100617"/>
            <a:ext cx="4752528" cy="3416320"/>
          </a:xfrm>
          <a:prstGeom prst="rect">
            <a:avLst/>
          </a:prstGeom>
          <a:solidFill>
            <a:srgbClr val="BEE3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Познавательно-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творческий проект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Образовательная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Область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«Познавательное развитие»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32656"/>
            <a:ext cx="3853662" cy="3058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184293"/>
              </p:ext>
            </p:extLst>
          </p:nvPr>
        </p:nvGraphicFramePr>
        <p:xfrm>
          <a:off x="107504" y="6425518"/>
          <a:ext cx="8928992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28992"/>
              </a:tblGrid>
              <a:tr h="144014"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сад № 124 ОАО «РЖД»,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группа раннего возраста, дети с 2,5 – до 3,5 лет, воспитатель Николаева И.А. 2013 </a:t>
                      </a:r>
                      <a:r>
                        <a:rPr lang="ru-RU" sz="1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у.г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BEE39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012">
        <p14:prism/>
      </p:transition>
    </mc:Choice>
    <mc:Fallback xmlns="">
      <p:transition spd="slow" advTm="80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11987"/>
            <a:ext cx="8496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DE6F00"/>
                </a:solidFill>
                <a:latin typeface="+mj-lt"/>
              </a:rPr>
              <a:t>Участники проекта</a:t>
            </a:r>
            <a:endParaRPr lang="ru-RU" sz="4800" b="1" dirty="0">
              <a:solidFill>
                <a:srgbClr val="DE6F00"/>
              </a:solidFill>
              <a:latin typeface="+mj-lt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3131840" y="1147760"/>
            <a:ext cx="3577030" cy="2166047"/>
          </a:xfrm>
          <a:prstGeom prst="cloud">
            <a:avLst/>
          </a:prstGeom>
          <a:solidFill>
            <a:srgbClr val="BEE3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DE6F00"/>
                </a:solidFill>
              </a:rPr>
              <a:t>дети и воспитатель </a:t>
            </a:r>
            <a:r>
              <a:rPr lang="ru-RU" b="1" dirty="0">
                <a:solidFill>
                  <a:srgbClr val="DE6F00"/>
                </a:solidFill>
              </a:rPr>
              <a:t>группы раннего возраста дети с 2,5 до 3,5 лет</a:t>
            </a:r>
          </a:p>
          <a:p>
            <a:pPr algn="ctr"/>
            <a:endParaRPr lang="ru-RU" b="1" dirty="0">
              <a:solidFill>
                <a:srgbClr val="DE6F00"/>
              </a:solidFill>
            </a:endParaRPr>
          </a:p>
        </p:txBody>
      </p:sp>
      <p:sp>
        <p:nvSpPr>
          <p:cNvPr id="17" name="Облако 16"/>
          <p:cNvSpPr/>
          <p:nvPr/>
        </p:nvSpPr>
        <p:spPr>
          <a:xfrm>
            <a:off x="156143" y="2551552"/>
            <a:ext cx="3388475" cy="2618991"/>
          </a:xfrm>
          <a:prstGeom prst="cloud">
            <a:avLst/>
          </a:prstGeom>
          <a:solidFill>
            <a:srgbClr val="BEE3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DE6F00"/>
                </a:solidFill>
              </a:rPr>
              <a:t>родители </a:t>
            </a:r>
          </a:p>
          <a:p>
            <a:pPr algn="ctr"/>
            <a:r>
              <a:rPr lang="ru-RU" b="1" dirty="0" smtClean="0">
                <a:solidFill>
                  <a:srgbClr val="DE6F00"/>
                </a:solidFill>
              </a:rPr>
              <a:t>детей</a:t>
            </a:r>
          </a:p>
          <a:p>
            <a:pPr algn="ctr"/>
            <a:r>
              <a:rPr lang="ru-RU" b="1" dirty="0" smtClean="0">
                <a:solidFill>
                  <a:srgbClr val="DE6F00"/>
                </a:solidFill>
              </a:rPr>
              <a:t>группы раннего возраста дети с 2,5 до 3,5 лет</a:t>
            </a:r>
          </a:p>
          <a:p>
            <a:pPr algn="ctr"/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25" name="Облако 24"/>
          <p:cNvSpPr/>
          <p:nvPr/>
        </p:nvSpPr>
        <p:spPr>
          <a:xfrm>
            <a:off x="5458895" y="2852935"/>
            <a:ext cx="3361576" cy="2016224"/>
          </a:xfrm>
          <a:prstGeom prst="cloud">
            <a:avLst/>
          </a:prstGeom>
          <a:solidFill>
            <a:srgbClr val="BEE3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DE6F00"/>
                </a:solidFill>
              </a:rPr>
              <a:t>Инструктор по физической культуре</a:t>
            </a:r>
            <a:endParaRPr lang="ru-RU" b="1" dirty="0">
              <a:solidFill>
                <a:srgbClr val="DE6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189">
        <p14:prism/>
      </p:transition>
    </mc:Choice>
    <mc:Fallback xmlns="">
      <p:transition spd="slow" advTm="51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642910" y="285728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660033"/>
                </a:solidFill>
                <a:latin typeface="+mj-lt"/>
              </a:rPr>
              <a:t> </a:t>
            </a:r>
            <a:r>
              <a:rPr lang="ru-RU" sz="4800" b="1" dirty="0" smtClean="0">
                <a:solidFill>
                  <a:srgbClr val="DE6F00"/>
                </a:solidFill>
                <a:latin typeface="+mj-lt"/>
              </a:rPr>
              <a:t>Формы и методы реализации проекта</a:t>
            </a:r>
            <a:endParaRPr lang="ru-RU" sz="4800" b="1" dirty="0">
              <a:solidFill>
                <a:srgbClr val="DE6F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2071678"/>
            <a:ext cx="8534182" cy="2677656"/>
          </a:xfrm>
          <a:prstGeom prst="rect">
            <a:avLst/>
          </a:prstGeom>
          <a:solidFill>
            <a:srgbClr val="BEE395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rgbClr val="DE6F00"/>
                </a:solidFill>
              </a:rPr>
              <a:t> Беседы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rgbClr val="DE6F00"/>
                </a:solidFill>
              </a:rPr>
              <a:t> Чтение художественной литературы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rgbClr val="DE6F00"/>
                </a:solidFill>
              </a:rPr>
              <a:t> Рассматривание иллюстраций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>
                <a:solidFill>
                  <a:srgbClr val="DE6F00"/>
                </a:solidFill>
              </a:rPr>
              <a:t>Подвижные игры по теме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rgbClr val="DE6F00"/>
                </a:solidFill>
              </a:rPr>
              <a:t>Наблюдение</a:t>
            </a:r>
            <a:endParaRPr lang="ru-RU" sz="2400" i="1" dirty="0">
              <a:solidFill>
                <a:srgbClr val="DE6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i="1" dirty="0">
                <a:solidFill>
                  <a:srgbClr val="DE6F00"/>
                </a:solidFill>
              </a:rPr>
              <a:t> Рисование, </a:t>
            </a:r>
            <a:r>
              <a:rPr lang="ru-RU" sz="2400" i="1" dirty="0" smtClean="0">
                <a:solidFill>
                  <a:srgbClr val="DE6F00"/>
                </a:solidFill>
              </a:rPr>
              <a:t>аппликация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>
                <a:solidFill>
                  <a:srgbClr val="DE6F00"/>
                </a:solidFill>
              </a:rPr>
              <a:t>Выставка детских </a:t>
            </a:r>
            <a:r>
              <a:rPr lang="ru-RU" sz="2400" i="1" dirty="0" smtClean="0">
                <a:solidFill>
                  <a:srgbClr val="DE6F00"/>
                </a:solidFill>
              </a:rPr>
              <a:t>работ</a:t>
            </a:r>
            <a:endParaRPr lang="ru-RU" sz="2400" i="1" dirty="0">
              <a:solidFill>
                <a:srgbClr val="DE6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697">
        <p14:prism/>
      </p:transition>
    </mc:Choice>
    <mc:Fallback xmlns="">
      <p:transition spd="slow" advTm="76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89297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660033"/>
                </a:solidFill>
                <a:latin typeface="+mj-lt"/>
              </a:rPr>
              <a:t> </a:t>
            </a:r>
            <a:r>
              <a:rPr lang="ru-RU" sz="4800" b="1" dirty="0" smtClean="0">
                <a:solidFill>
                  <a:srgbClr val="DE6F00"/>
                </a:solidFill>
                <a:latin typeface="+mj-lt"/>
              </a:rPr>
              <a:t>О</a:t>
            </a:r>
            <a:r>
              <a:rPr lang="ru-RU" sz="4400" b="1" dirty="0" smtClean="0">
                <a:solidFill>
                  <a:srgbClr val="DE6F00"/>
                </a:solidFill>
                <a:latin typeface="+mj-lt"/>
              </a:rPr>
              <a:t>жидаемые результаты</a:t>
            </a:r>
          </a:p>
          <a:p>
            <a:endParaRPr lang="ru-RU" sz="4400" b="1" dirty="0">
              <a:solidFill>
                <a:srgbClr val="660033"/>
              </a:solidFill>
              <a:latin typeface="+mj-lt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229968753"/>
              </p:ext>
            </p:extLst>
          </p:nvPr>
        </p:nvGraphicFramePr>
        <p:xfrm>
          <a:off x="357158" y="116632"/>
          <a:ext cx="8358246" cy="588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197">
        <p14:prism/>
      </p:transition>
    </mc:Choice>
    <mc:Fallback xmlns="">
      <p:transition spd="slow" advTm="81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285728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DE6F00"/>
                </a:solidFill>
                <a:latin typeface="+mj-lt"/>
              </a:rPr>
              <a:t>Работа с детьми</a:t>
            </a:r>
            <a:endParaRPr lang="ru-RU" sz="4800" b="1" dirty="0">
              <a:solidFill>
                <a:srgbClr val="DE6F00"/>
              </a:solidFill>
              <a:latin typeface="+mj-lt"/>
            </a:endParaRP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127581392"/>
              </p:ext>
            </p:extLst>
          </p:nvPr>
        </p:nvGraphicFramePr>
        <p:xfrm>
          <a:off x="357158" y="857232"/>
          <a:ext cx="8535322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23">
        <p14:prism/>
      </p:transition>
    </mc:Choice>
    <mc:Fallback xmlns="">
      <p:transition spd="slow" advTm="60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571480"/>
            <a:ext cx="7962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DE6F00"/>
                </a:solidFill>
                <a:latin typeface="+mj-lt"/>
              </a:rPr>
              <a:t>Работа с родителями</a:t>
            </a:r>
            <a:endParaRPr lang="ru-RU" sz="4800" b="1" dirty="0">
              <a:solidFill>
                <a:srgbClr val="DE6F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571612"/>
            <a:ext cx="8643998" cy="2893100"/>
          </a:xfrm>
          <a:prstGeom prst="rect">
            <a:avLst/>
          </a:prstGeom>
          <a:solidFill>
            <a:srgbClr val="BEE395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600" i="1" dirty="0" smtClean="0">
                <a:solidFill>
                  <a:srgbClr val="DE6F00"/>
                </a:solidFill>
              </a:rPr>
              <a:t>помощь воспитателю в подборе фотографий для презентации</a:t>
            </a:r>
          </a:p>
          <a:p>
            <a:pPr>
              <a:buFont typeface="Wingdings" pitchFamily="2" charset="2"/>
              <a:buChar char="Ø"/>
            </a:pPr>
            <a:r>
              <a:rPr lang="ru-RU" sz="2600" i="1" dirty="0" smtClean="0">
                <a:solidFill>
                  <a:srgbClr val="DE6F00"/>
                </a:solidFill>
              </a:rPr>
              <a:t> помощь детям в оформлении рассказа о белочке</a:t>
            </a:r>
          </a:p>
          <a:p>
            <a:pPr>
              <a:buFont typeface="Wingdings" pitchFamily="2" charset="2"/>
              <a:buChar char="Ø"/>
            </a:pPr>
            <a:r>
              <a:rPr lang="ru-RU" sz="2600" i="1" dirty="0" smtClean="0">
                <a:solidFill>
                  <a:srgbClr val="DE6F00"/>
                </a:solidFill>
              </a:rPr>
              <a:t> прогулка в парк в выходные дни, кормление и рассматривание белочки</a:t>
            </a:r>
          </a:p>
          <a:p>
            <a:pPr>
              <a:buFont typeface="Wingdings" pitchFamily="2" charset="2"/>
              <a:buChar char="Ø"/>
            </a:pPr>
            <a:r>
              <a:rPr lang="ru-RU" sz="2600" i="1" dirty="0">
                <a:solidFill>
                  <a:srgbClr val="DE6F00"/>
                </a:solidFill>
              </a:rPr>
              <a:t>п</a:t>
            </a:r>
            <a:r>
              <a:rPr lang="ru-RU" sz="2600" i="1" dirty="0" smtClean="0">
                <a:solidFill>
                  <a:srgbClr val="DE6F00"/>
                </a:solidFill>
              </a:rPr>
              <a:t>роведение дома с детьми игр и упражнений для развития мелкой моторики рук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254">
        <p14:prism/>
      </p:transition>
    </mc:Choice>
    <mc:Fallback xmlns="">
      <p:transition spd="slow" advTm="72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179512" y="195746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DE6F00"/>
                </a:solidFill>
                <a:latin typeface="+mj-lt"/>
              </a:rPr>
              <a:t>Виды детской деятельности</a:t>
            </a:r>
            <a:endParaRPr lang="ru-RU" sz="4800" b="1" dirty="0">
              <a:solidFill>
                <a:srgbClr val="DE6F00"/>
              </a:solidFill>
              <a:latin typeface="+mj-lt"/>
            </a:endParaRPr>
          </a:p>
        </p:txBody>
      </p:sp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2469450772"/>
              </p:ext>
            </p:extLst>
          </p:nvPr>
        </p:nvGraphicFramePr>
        <p:xfrm>
          <a:off x="357158" y="1357298"/>
          <a:ext cx="8429684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837">
        <p14:prism/>
      </p:transition>
    </mc:Choice>
    <mc:Fallback xmlns="">
      <p:transition spd="slow" advTm="58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714348" y="285728"/>
            <a:ext cx="7500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660033"/>
                </a:solidFill>
                <a:latin typeface="+mj-lt"/>
              </a:rPr>
              <a:t>       </a:t>
            </a:r>
            <a:r>
              <a:rPr lang="ru-RU" sz="4800" b="1" dirty="0" smtClean="0">
                <a:solidFill>
                  <a:srgbClr val="DE6F00"/>
                </a:solidFill>
                <a:latin typeface="+mj-lt"/>
              </a:rPr>
              <a:t>Виды детской</a:t>
            </a:r>
          </a:p>
          <a:p>
            <a:r>
              <a:rPr lang="ru-RU" sz="4800" b="1" dirty="0" smtClean="0">
                <a:solidFill>
                  <a:srgbClr val="DE6F00"/>
                </a:solidFill>
                <a:latin typeface="+mj-lt"/>
              </a:rPr>
              <a:t>       деятельности </a:t>
            </a:r>
          </a:p>
          <a:p>
            <a:r>
              <a:rPr lang="ru-RU" sz="4800" b="1" dirty="0" smtClean="0">
                <a:solidFill>
                  <a:srgbClr val="660033"/>
                </a:solidFill>
                <a:latin typeface="+mj-lt"/>
              </a:rPr>
              <a:t>           </a:t>
            </a:r>
            <a:endParaRPr lang="ru-RU" sz="4800" b="1" dirty="0">
              <a:solidFill>
                <a:srgbClr val="660033"/>
              </a:solidFill>
              <a:latin typeface="+mj-lt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63457369"/>
              </p:ext>
            </p:extLst>
          </p:nvPr>
        </p:nvGraphicFramePr>
        <p:xfrm>
          <a:off x="285720" y="1857364"/>
          <a:ext cx="8501122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383">
        <p14:prism/>
      </p:transition>
    </mc:Choice>
    <mc:Fallback xmlns="">
      <p:transition spd="slow" advTm="63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7667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DE6F00"/>
                </a:solidFill>
                <a:latin typeface="Monotype Corsiva" pitchFamily="66" charset="0"/>
              </a:rPr>
              <a:t>Катание шариков из салфеток</a:t>
            </a:r>
            <a:endParaRPr lang="ru-RU" sz="4800" b="1" dirty="0">
              <a:solidFill>
                <a:srgbClr val="DE6F00"/>
              </a:solidFill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51" y="1148109"/>
            <a:ext cx="2538258" cy="19036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92" y="3157979"/>
            <a:ext cx="2479169" cy="18593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07669"/>
            <a:ext cx="1903140" cy="253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10" y="2524460"/>
            <a:ext cx="1869672" cy="2492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478">
        <p14:prism/>
      </p:transition>
    </mc:Choice>
    <mc:Fallback xmlns="">
      <p:transition spd="slow" advTm="64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571480"/>
            <a:ext cx="8535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DE6F00"/>
                </a:solidFill>
                <a:latin typeface="Monotype Corsiva" pitchFamily="66" charset="0"/>
              </a:rPr>
              <a:t>Рисование, аппликация</a:t>
            </a:r>
            <a:endParaRPr lang="ru-RU" sz="4800" b="1" dirty="0">
              <a:solidFill>
                <a:srgbClr val="DE6F00"/>
              </a:solidFill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0" y="1263575"/>
            <a:ext cx="2592288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628800"/>
            <a:ext cx="2503288" cy="33377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442" y="1268760"/>
            <a:ext cx="2588400" cy="3451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181">
        <p14:prism/>
      </p:transition>
    </mc:Choice>
    <mc:Fallback xmlns="">
      <p:transition spd="slow" advTm="61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500042"/>
            <a:ext cx="8678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E6F00"/>
                </a:solidFill>
                <a:latin typeface="Monotype Corsiva" pitchFamily="66" charset="0"/>
              </a:rPr>
              <a:t>Мало подвижная игра  «В гости к белочке»</a:t>
            </a:r>
            <a:endParaRPr lang="ru-RU" sz="4000" b="1" dirty="0">
              <a:solidFill>
                <a:srgbClr val="DE6F00"/>
              </a:solidFill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07928"/>
            <a:ext cx="3891086" cy="29183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052736"/>
            <a:ext cx="2885292" cy="38470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135">
        <p14:prism/>
      </p:transition>
    </mc:Choice>
    <mc:Fallback xmlns="">
      <p:transition spd="slow" advTm="61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332656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DE6F00"/>
                </a:solidFill>
                <a:latin typeface="+mj-lt"/>
              </a:rPr>
              <a:t>Этапы работы</a:t>
            </a:r>
            <a:endParaRPr lang="ru-RU" sz="4800" b="1" dirty="0">
              <a:solidFill>
                <a:srgbClr val="DE6F00"/>
              </a:solidFill>
              <a:latin typeface="+mj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56031186"/>
              </p:ext>
            </p:extLst>
          </p:nvPr>
        </p:nvGraphicFramePr>
        <p:xfrm>
          <a:off x="1214414" y="1163652"/>
          <a:ext cx="6786610" cy="3908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559">
        <p14:prism/>
      </p:transition>
    </mc:Choice>
    <mc:Fallback xmlns="">
      <p:transition spd="slow" advTm="75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5256" y="235243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660033"/>
                </a:solidFill>
                <a:latin typeface="Monotype Corsiva" pitchFamily="66" charset="0"/>
              </a:rPr>
              <a:t>    </a:t>
            </a:r>
            <a:r>
              <a:rPr lang="ru-RU" sz="4800" b="1" dirty="0" smtClean="0">
                <a:solidFill>
                  <a:srgbClr val="DE6F00"/>
                </a:solidFill>
                <a:latin typeface="Monotype Corsiva" pitchFamily="66" charset="0"/>
              </a:rPr>
              <a:t>Физкультминутка</a:t>
            </a:r>
            <a:endParaRPr lang="ru-RU" sz="4800" b="1" dirty="0">
              <a:solidFill>
                <a:srgbClr val="DE6F00"/>
              </a:solidFill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8"/>
            <a:ext cx="5904656" cy="39527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288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762">
        <p14:prism/>
      </p:transition>
    </mc:Choice>
    <mc:Fallback xmlns="">
      <p:transition spd="slow" advTm="57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ьная выноска 8"/>
          <p:cNvSpPr/>
          <p:nvPr/>
        </p:nvSpPr>
        <p:spPr>
          <a:xfrm rot="15355058">
            <a:off x="693614" y="357348"/>
            <a:ext cx="3227978" cy="3948450"/>
          </a:xfrm>
          <a:prstGeom prst="wedgeEllipseCallout">
            <a:avLst>
              <a:gd name="adj1" fmla="val -28793"/>
              <a:gd name="adj2" fmla="val 75381"/>
            </a:avLst>
          </a:prstGeom>
          <a:solidFill>
            <a:srgbClr val="BEE3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4348" y="1643050"/>
            <a:ext cx="3214710" cy="1446550"/>
          </a:xfrm>
          <a:prstGeom prst="rect">
            <a:avLst/>
          </a:prstGeom>
          <a:solidFill>
            <a:srgbClr val="84F258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DE6F00"/>
                </a:solidFill>
                <a:latin typeface="Arial" pitchFamily="34" charset="0"/>
                <a:cs typeface="Arial" pitchFamily="34" charset="0"/>
              </a:rPr>
              <a:t>Спасибо за</a:t>
            </a:r>
          </a:p>
          <a:p>
            <a:r>
              <a:rPr lang="ru-RU" sz="4400" dirty="0" smtClean="0">
                <a:solidFill>
                  <a:srgbClr val="DE6F00"/>
                </a:solidFill>
                <a:latin typeface="Arial" pitchFamily="34" charset="0"/>
                <a:cs typeface="Arial" pitchFamily="34" charset="0"/>
              </a:rPr>
              <a:t>  внимание</a:t>
            </a:r>
            <a:endParaRPr lang="ru-RU" sz="4400" dirty="0">
              <a:solidFill>
                <a:srgbClr val="DE6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0" t="7143" r="16072" b="10714"/>
          <a:stretch/>
        </p:blipFill>
        <p:spPr>
          <a:xfrm>
            <a:off x="5436096" y="548680"/>
            <a:ext cx="3240360" cy="39225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822">
        <p14:prism/>
      </p:transition>
    </mc:Choice>
    <mc:Fallback xmlns="">
      <p:transition spd="slow" advTm="38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500042"/>
            <a:ext cx="735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DE6F00"/>
                </a:solidFill>
                <a:latin typeface="+mj-lt"/>
              </a:rPr>
              <a:t>Подготовительный</a:t>
            </a:r>
          </a:p>
          <a:p>
            <a:r>
              <a:rPr lang="ru-RU" sz="4800" b="1" dirty="0" smtClean="0">
                <a:solidFill>
                  <a:srgbClr val="DE6F00"/>
                </a:solidFill>
                <a:latin typeface="+mj-lt"/>
              </a:rPr>
              <a:t>            этап</a:t>
            </a:r>
            <a:endParaRPr lang="ru-RU" sz="4800" b="1" dirty="0">
              <a:solidFill>
                <a:srgbClr val="DE6F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000240"/>
            <a:ext cx="8678198" cy="2554545"/>
          </a:xfrm>
          <a:prstGeom prst="rect">
            <a:avLst/>
          </a:prstGeom>
          <a:solidFill>
            <a:srgbClr val="BEE395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DE6F00"/>
                </a:solidFill>
              </a:rPr>
              <a:t> </a:t>
            </a:r>
            <a:r>
              <a:rPr lang="ru-RU" sz="2000" b="1" i="1" dirty="0" smtClean="0">
                <a:solidFill>
                  <a:srgbClr val="DE6F00"/>
                </a:solidFill>
              </a:rPr>
              <a:t>Просмотр презентации «Белка»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DE6F00"/>
                </a:solidFill>
              </a:rPr>
              <a:t> Чтение художественной и энциклопедической литературы про белку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DE6F00"/>
                </a:solidFill>
              </a:rPr>
              <a:t> Составление рассказов о белочке на основе иллюстрационного материала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DE6F00"/>
                </a:solidFill>
              </a:rPr>
              <a:t> Разучивание новых подвижных игр,  </a:t>
            </a:r>
            <a:r>
              <a:rPr lang="ru-RU" sz="2000" b="1" i="1" dirty="0" err="1" smtClean="0">
                <a:solidFill>
                  <a:srgbClr val="DE6F00"/>
                </a:solidFill>
              </a:rPr>
              <a:t>физминуток</a:t>
            </a:r>
            <a:endParaRPr lang="ru-RU" sz="2000" b="1" i="1" dirty="0" smtClean="0">
              <a:solidFill>
                <a:srgbClr val="DE6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DE6F00"/>
                </a:solidFill>
              </a:rPr>
              <a:t> Подбор речевого материала по теме «Белка»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DE6F00"/>
                </a:solidFill>
              </a:rPr>
              <a:t> Составление задач про белочку и её запасы</a:t>
            </a:r>
            <a:endParaRPr lang="ru-RU" sz="2000" b="1" i="1" dirty="0">
              <a:solidFill>
                <a:srgbClr val="DE6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902">
        <p14:prism/>
      </p:transition>
    </mc:Choice>
    <mc:Fallback xmlns="">
      <p:transition spd="slow" advTm="79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7422" y="428604"/>
            <a:ext cx="5572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DE6F00"/>
                </a:solidFill>
                <a:latin typeface="+mj-lt"/>
              </a:rPr>
              <a:t>Практический</a:t>
            </a:r>
          </a:p>
          <a:p>
            <a:r>
              <a:rPr lang="ru-RU" sz="4800" b="1" dirty="0" smtClean="0">
                <a:solidFill>
                  <a:srgbClr val="DE6F00"/>
                </a:solidFill>
                <a:latin typeface="+mj-lt"/>
              </a:rPr>
              <a:t>       этап</a:t>
            </a:r>
            <a:endParaRPr lang="ru-RU" sz="4800" b="1" dirty="0">
              <a:solidFill>
                <a:srgbClr val="DE6F00"/>
              </a:solidFill>
              <a:latin typeface="+mj-lt"/>
            </a:endParaRPr>
          </a:p>
        </p:txBody>
      </p:sp>
      <p:sp>
        <p:nvSpPr>
          <p:cNvPr id="8" name="Выноска-облако 7"/>
          <p:cNvSpPr/>
          <p:nvPr/>
        </p:nvSpPr>
        <p:spPr>
          <a:xfrm rot="21245413">
            <a:off x="5928419" y="1359140"/>
            <a:ext cx="3134152" cy="2571768"/>
          </a:xfrm>
          <a:prstGeom prst="cloudCallout">
            <a:avLst>
              <a:gd name="adj1" fmla="val -37243"/>
              <a:gd name="adj2" fmla="val 115907"/>
            </a:avLst>
          </a:prstGeom>
          <a:solidFill>
            <a:srgbClr val="BEE3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DE6F00"/>
                </a:solidFill>
              </a:rPr>
              <a:t>Раскрашивание</a:t>
            </a:r>
            <a:r>
              <a:rPr lang="ru-RU" b="1" dirty="0" smtClean="0">
                <a:solidFill>
                  <a:srgbClr val="DE6F00"/>
                </a:solidFill>
              </a:rPr>
              <a:t> хвостика у белочки </a:t>
            </a:r>
            <a:endParaRPr lang="ru-RU" b="1" dirty="0">
              <a:solidFill>
                <a:srgbClr val="DE6F00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25318" y="1357298"/>
            <a:ext cx="2571768" cy="3216233"/>
          </a:xfrm>
          <a:prstGeom prst="cloudCallout">
            <a:avLst>
              <a:gd name="adj1" fmla="val -15825"/>
              <a:gd name="adj2" fmla="val 107287"/>
            </a:avLst>
          </a:prstGeom>
          <a:solidFill>
            <a:srgbClr val="BEE3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DE6F00"/>
                </a:solidFill>
              </a:rPr>
              <a:t>Катание комочков из бумажных салфеток, для хвостика белочки</a:t>
            </a:r>
            <a:endParaRPr lang="ru-RU" b="1" dirty="0">
              <a:solidFill>
                <a:srgbClr val="DE6F00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044600" y="1844824"/>
            <a:ext cx="2736304" cy="2571768"/>
          </a:xfrm>
          <a:prstGeom prst="cloudCallout">
            <a:avLst>
              <a:gd name="adj1" fmla="val -398"/>
              <a:gd name="adj2" fmla="val 95087"/>
            </a:avLst>
          </a:prstGeom>
          <a:solidFill>
            <a:srgbClr val="BEE3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DE6F00"/>
                </a:solidFill>
              </a:rPr>
              <a:t>Оформление пушистого хвостика (наклеивание комочков на хвост у белочки</a:t>
            </a:r>
            <a:endParaRPr lang="ru-RU" b="1" dirty="0">
              <a:solidFill>
                <a:srgbClr val="DE6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07">
        <p14:prism/>
      </p:transition>
    </mc:Choice>
    <mc:Fallback xmlns="">
      <p:transition spd="slow" advTm="62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64291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660033"/>
                </a:solidFill>
                <a:latin typeface="+mj-lt"/>
              </a:rPr>
              <a:t>      </a:t>
            </a:r>
            <a:r>
              <a:rPr lang="ru-RU" sz="4800" b="1" dirty="0" smtClean="0">
                <a:solidFill>
                  <a:srgbClr val="DE6F00"/>
                </a:solidFill>
                <a:latin typeface="+mj-lt"/>
              </a:rPr>
              <a:t>Итоговый этап</a:t>
            </a: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775806037"/>
              </p:ext>
            </p:extLst>
          </p:nvPr>
        </p:nvGraphicFramePr>
        <p:xfrm>
          <a:off x="214282" y="1071546"/>
          <a:ext cx="8643998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912">
        <p14:prism/>
      </p:transition>
    </mc:Choice>
    <mc:Fallback xmlns="">
      <p:transition spd="slow" advTm="59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91264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DE6F00"/>
                </a:solidFill>
              </a:rPr>
              <a:t>Актуальность</a:t>
            </a:r>
            <a:endParaRPr lang="ru-RU" sz="4800" b="1" dirty="0">
              <a:solidFill>
                <a:srgbClr val="DE6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7"/>
            <a:ext cx="8291264" cy="2571767"/>
          </a:xfrm>
          <a:solidFill>
            <a:srgbClr val="BEE395"/>
          </a:solidFill>
        </p:spPr>
        <p:txBody>
          <a:bodyPr/>
          <a:lstStyle/>
          <a:p>
            <a:pPr algn="just">
              <a:buNone/>
            </a:pPr>
            <a:r>
              <a:rPr lang="ru-RU" sz="2800" i="1" dirty="0" smtClean="0">
                <a:solidFill>
                  <a:srgbClr val="663300"/>
                </a:solidFill>
              </a:rPr>
              <a:t>   </a:t>
            </a:r>
            <a:r>
              <a:rPr lang="ru-RU" sz="3000" i="1" dirty="0" smtClean="0">
                <a:solidFill>
                  <a:srgbClr val="DE6F00"/>
                </a:solidFill>
              </a:rPr>
              <a:t>Белочка – яркий представитель животного  мира Урала. Детям раннего возраста уже любопытно и интересно  узнать об особенностях  её внешнего вида и окраски. </a:t>
            </a:r>
            <a:endParaRPr lang="ru-RU" i="1" dirty="0">
              <a:solidFill>
                <a:srgbClr val="DE6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713">
        <p14:prism/>
      </p:transition>
    </mc:Choice>
    <mc:Fallback xmlns="">
      <p:transition spd="slow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7148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DE6F00"/>
                </a:solidFill>
                <a:latin typeface="+mj-lt"/>
              </a:rPr>
              <a:t>Цель проекта</a:t>
            </a:r>
            <a:endParaRPr lang="ru-RU" sz="4800" b="1" dirty="0">
              <a:solidFill>
                <a:srgbClr val="DE6F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857364"/>
            <a:ext cx="8572560" cy="2308324"/>
          </a:xfrm>
          <a:prstGeom prst="rect">
            <a:avLst/>
          </a:prstGeom>
          <a:solidFill>
            <a:srgbClr val="BEE395"/>
          </a:solidFill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DE6F00"/>
                </a:solidFill>
              </a:rPr>
              <a:t>Создать условия для развития познавательных и творческих способностей детей в процессе проекта</a:t>
            </a:r>
            <a:endParaRPr lang="ru-RU" sz="3600" i="1" dirty="0">
              <a:solidFill>
                <a:srgbClr val="DE6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518">
        <p14:prism/>
      </p:transition>
    </mc:Choice>
    <mc:Fallback xmlns="">
      <p:transition spd="slow" advTm="35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1554" y="260648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DE6F00"/>
                </a:solidFill>
                <a:latin typeface="+mj-lt"/>
              </a:rPr>
              <a:t>Задачи проекта</a:t>
            </a:r>
            <a:endParaRPr lang="ru-RU" sz="4800" b="1" dirty="0">
              <a:solidFill>
                <a:srgbClr val="DE6F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016" y="1091645"/>
            <a:ext cx="8155387" cy="3108543"/>
          </a:xfrm>
          <a:prstGeom prst="rect">
            <a:avLst/>
          </a:prstGeom>
          <a:solidFill>
            <a:srgbClr val="BEE395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i="1" dirty="0" smtClean="0">
                <a:solidFill>
                  <a:srgbClr val="DE6F00"/>
                </a:solidFill>
              </a:rPr>
              <a:t> </a:t>
            </a:r>
            <a:r>
              <a:rPr lang="ru-RU" sz="2800" i="1" dirty="0" smtClean="0">
                <a:solidFill>
                  <a:srgbClr val="663300"/>
                </a:solidFill>
              </a:rPr>
              <a:t> </a:t>
            </a:r>
            <a:r>
              <a:rPr lang="ru-RU" sz="2800" i="1" dirty="0" smtClean="0">
                <a:solidFill>
                  <a:srgbClr val="DE6F00"/>
                </a:solidFill>
              </a:rPr>
              <a:t>расширить знания детей об особенностях внешнего вида белки;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solidFill>
                  <a:srgbClr val="DE6F00"/>
                </a:solidFill>
              </a:rPr>
              <a:t>  развивать познавательный интерес,   мышление, творчество;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solidFill>
                  <a:srgbClr val="DE6F00"/>
                </a:solidFill>
              </a:rPr>
              <a:t>  воспитывать заботливое и бережное отношение к белочкам;</a:t>
            </a:r>
          </a:p>
          <a:p>
            <a:pPr>
              <a:buFont typeface="Arial" pitchFamily="34" charset="0"/>
              <a:buChar char="•"/>
            </a:pPr>
            <a:r>
              <a:rPr lang="ru-RU" sz="2800" i="1" dirty="0" smtClean="0">
                <a:solidFill>
                  <a:srgbClr val="DE6F00"/>
                </a:solidFill>
              </a:rPr>
              <a:t>  развивать мелкую моторику рук.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890">
        <p14:prism/>
      </p:transition>
    </mc:Choice>
    <mc:Fallback xmlns="">
      <p:transition spd="slow" advTm="58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285728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E6F00"/>
                </a:solidFill>
                <a:latin typeface="+mj-lt"/>
              </a:rPr>
              <a:t>Интеграция видов деятельности</a:t>
            </a:r>
            <a:endParaRPr lang="ru-RU" sz="4000" b="1" dirty="0">
              <a:solidFill>
                <a:srgbClr val="DE6F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966" y="1643051"/>
            <a:ext cx="8391306" cy="3139321"/>
          </a:xfrm>
          <a:prstGeom prst="rect">
            <a:avLst/>
          </a:prstGeom>
          <a:solidFill>
            <a:srgbClr val="BEE395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000" i="1" dirty="0" smtClean="0">
                <a:solidFill>
                  <a:srgbClr val="DE6F00"/>
                </a:solidFill>
              </a:rPr>
              <a:t> </a:t>
            </a:r>
            <a:r>
              <a:rPr lang="ru-RU" sz="2800" i="1" dirty="0" smtClean="0">
                <a:solidFill>
                  <a:srgbClr val="DE6F00"/>
                </a:solidFill>
              </a:rPr>
              <a:t>предметная деятельность</a:t>
            </a:r>
          </a:p>
          <a:p>
            <a:pPr>
              <a:buFont typeface="Wingdings" pitchFamily="2" charset="2"/>
              <a:buChar char="v"/>
            </a:pPr>
            <a:r>
              <a:rPr lang="ru-RU" sz="2800" i="1" dirty="0" smtClean="0">
                <a:solidFill>
                  <a:srgbClr val="DE6F00"/>
                </a:solidFill>
              </a:rPr>
              <a:t> общение со взрослым и совместные игры со сверстниками под руководством взрослого</a:t>
            </a:r>
          </a:p>
          <a:p>
            <a:pPr>
              <a:buFont typeface="Wingdings" pitchFamily="2" charset="2"/>
              <a:buChar char="v"/>
            </a:pPr>
            <a:r>
              <a:rPr lang="ru-RU" sz="2800" i="1" dirty="0" smtClean="0">
                <a:solidFill>
                  <a:srgbClr val="DE6F00"/>
                </a:solidFill>
              </a:rPr>
              <a:t> восприятие смысла музыки, сказок, стихов, рассматривание картинок</a:t>
            </a:r>
          </a:p>
          <a:p>
            <a:pPr>
              <a:buFont typeface="Wingdings" pitchFamily="2" charset="2"/>
              <a:buChar char="v"/>
            </a:pPr>
            <a:r>
              <a:rPr lang="ru-RU" sz="2800" i="1" dirty="0" smtClean="0">
                <a:solidFill>
                  <a:srgbClr val="DE6F00"/>
                </a:solidFill>
              </a:rPr>
              <a:t> художественное творчество</a:t>
            </a:r>
          </a:p>
          <a:p>
            <a:pPr>
              <a:buFont typeface="Wingdings" pitchFamily="2" charset="2"/>
              <a:buChar char="v"/>
            </a:pPr>
            <a:r>
              <a:rPr lang="ru-RU" sz="2800" i="1" dirty="0" smtClean="0">
                <a:solidFill>
                  <a:srgbClr val="DE6F00"/>
                </a:solidFill>
              </a:rPr>
              <a:t> двигательная активность </a:t>
            </a:r>
            <a:endParaRPr lang="ru-RU" sz="2800" i="1" dirty="0">
              <a:solidFill>
                <a:srgbClr val="DE6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830">
        <p14:prism/>
      </p:transition>
    </mc:Choice>
    <mc:Fallback xmlns="">
      <p:transition spd="slow" advTm="38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6665</TotalTime>
  <Words>571</Words>
  <Application>Microsoft Office PowerPoint</Application>
  <PresentationFormat>Экран (4:3)</PresentationFormat>
  <Paragraphs>119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Monotype Corsiva</vt:lpstr>
      <vt:lpstr>Times New Roman</vt:lpstr>
      <vt:lpstr>Verdana</vt:lpstr>
      <vt:lpstr>Wingdings</vt:lpstr>
      <vt:lpstr>Diseño predeterminado</vt:lpstr>
      <vt:lpstr>Пушистая белочка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ПОЛЬЗОВАТЕЛЬ</cp:lastModifiedBy>
  <cp:revision>902</cp:revision>
  <dcterms:created xsi:type="dcterms:W3CDTF">2010-05-23T14:28:12Z</dcterms:created>
  <dcterms:modified xsi:type="dcterms:W3CDTF">2015-04-02T15:07:52Z</dcterms:modified>
</cp:coreProperties>
</file>