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FEBF0B2-9BEA-4920-AA3C-BB46E73C0C3A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2490BE-97E5-4B6F-B310-2D2270A1A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F0B2-9BEA-4920-AA3C-BB46E73C0C3A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90BE-97E5-4B6F-B310-2D2270A1A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F0B2-9BEA-4920-AA3C-BB46E73C0C3A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90BE-97E5-4B6F-B310-2D2270A1A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EBF0B2-9BEA-4920-AA3C-BB46E73C0C3A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2490BE-97E5-4B6F-B310-2D2270A1AC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FEBF0B2-9BEA-4920-AA3C-BB46E73C0C3A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2490BE-97E5-4B6F-B310-2D2270A1A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F0B2-9BEA-4920-AA3C-BB46E73C0C3A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90BE-97E5-4B6F-B310-2D2270A1AC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F0B2-9BEA-4920-AA3C-BB46E73C0C3A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90BE-97E5-4B6F-B310-2D2270A1AC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EBF0B2-9BEA-4920-AA3C-BB46E73C0C3A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2490BE-97E5-4B6F-B310-2D2270A1AC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BF0B2-9BEA-4920-AA3C-BB46E73C0C3A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90BE-97E5-4B6F-B310-2D2270A1A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EBF0B2-9BEA-4920-AA3C-BB46E73C0C3A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2490BE-97E5-4B6F-B310-2D2270A1AC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EBF0B2-9BEA-4920-AA3C-BB46E73C0C3A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2490BE-97E5-4B6F-B310-2D2270A1AC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EBF0B2-9BEA-4920-AA3C-BB46E73C0C3A}" type="datetimeFigureOut">
              <a:rPr lang="ru-RU" smtClean="0"/>
              <a:pPr/>
              <a:t>16.01.2011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2490BE-97E5-4B6F-B310-2D2270A1AC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«Совиниада»</a:t>
            </a:r>
            <a:endParaRPr lang="ru-RU" sz="6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Математический КВН для учащихся 5 классов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Шестой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ЛУЗик – «Логогрифы»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smtClean="0"/>
              <a:t>Арифметический знак я,</a:t>
            </a:r>
            <a:br>
              <a:rPr lang="ru-RU" sz="2000" b="1" dirty="0" smtClean="0"/>
            </a:br>
            <a:r>
              <a:rPr lang="ru-RU" sz="2000" b="1" dirty="0" smtClean="0"/>
              <a:t>В задачнике найдешь меня</a:t>
            </a:r>
            <a:br>
              <a:rPr lang="ru-RU" sz="2000" b="1" dirty="0" smtClean="0"/>
            </a:br>
            <a:r>
              <a:rPr lang="ru-RU" sz="2000" b="1" dirty="0" smtClean="0"/>
              <a:t>Во многих строчках.</a:t>
            </a:r>
            <a:br>
              <a:rPr lang="ru-RU" sz="2000" b="1" dirty="0" smtClean="0"/>
            </a:br>
            <a:r>
              <a:rPr lang="ru-RU" sz="2000" b="1" dirty="0" smtClean="0"/>
              <a:t>Лишь “О” ты вставишь, </a:t>
            </a:r>
            <a:br>
              <a:rPr lang="ru-RU" sz="2000" b="1" dirty="0" smtClean="0"/>
            </a:br>
            <a:r>
              <a:rPr lang="ru-RU" sz="2000" b="1" dirty="0" smtClean="0"/>
              <a:t>Зная как, и я – географическая точка. </a:t>
            </a:r>
          </a:p>
          <a:p>
            <a:pPr>
              <a:buNone/>
            </a:pPr>
            <a:endParaRPr lang="ru-RU" sz="2000" b="1" dirty="0" smtClean="0"/>
          </a:p>
          <a:p>
            <a:r>
              <a:rPr lang="ru-RU" sz="2000" b="1" dirty="0" smtClean="0"/>
              <a:t>Он – грызун не очень мелкий,</a:t>
            </a:r>
            <a:br>
              <a:rPr lang="ru-RU" sz="2000" b="1" dirty="0" smtClean="0"/>
            </a:br>
            <a:r>
              <a:rPr lang="ru-RU" sz="2000" b="1" dirty="0" smtClean="0"/>
              <a:t>Ибо чуть побольше белки,</a:t>
            </a:r>
            <a:br>
              <a:rPr lang="ru-RU" sz="2000" b="1" dirty="0" smtClean="0"/>
            </a:br>
            <a:r>
              <a:rPr lang="ru-RU" sz="2000" b="1" dirty="0" smtClean="0"/>
              <a:t>А заменишь “У” на “О” – </a:t>
            </a:r>
            <a:br>
              <a:rPr lang="ru-RU" sz="2000" b="1" dirty="0" smtClean="0"/>
            </a:br>
            <a:r>
              <a:rPr lang="ru-RU" sz="2000" b="1" dirty="0" smtClean="0"/>
              <a:t>Будет круглое число.</a:t>
            </a:r>
          </a:p>
          <a:p>
            <a:pPr>
              <a:buNone/>
            </a:pPr>
            <a:endParaRPr lang="ru-RU" sz="2000" b="1" dirty="0" smtClean="0"/>
          </a:p>
          <a:p>
            <a:r>
              <a:rPr lang="ru-RU" sz="2000" b="1" dirty="0" smtClean="0"/>
              <a:t>Я – пространственное тело,</a:t>
            </a:r>
            <a:br>
              <a:rPr lang="ru-RU" sz="2000" b="1" dirty="0" smtClean="0"/>
            </a:br>
            <a:r>
              <a:rPr lang="ru-RU" sz="2000" b="1" dirty="0" smtClean="0"/>
              <a:t>И не сложен я с натуры,</a:t>
            </a:r>
            <a:br>
              <a:rPr lang="ru-RU" sz="2000" b="1" dirty="0" smtClean="0"/>
            </a:br>
            <a:r>
              <a:rPr lang="ru-RU" sz="2000" b="1" dirty="0" smtClean="0"/>
              <a:t>Если ж вставить “Л” умело,</a:t>
            </a:r>
            <a:br>
              <a:rPr lang="ru-RU" sz="2000" b="1" dirty="0" smtClean="0"/>
            </a:br>
            <a:r>
              <a:rPr lang="ru-RU" sz="2000" b="1" dirty="0" smtClean="0"/>
              <a:t>Стану домом я культуры.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sz="quarter" idx="4294967295"/>
          </p:nvPr>
        </p:nvSpPr>
        <p:spPr bwMode="auto">
          <a:xfrm>
            <a:off x="1428728" y="1428736"/>
            <a:ext cx="6038872" cy="82866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  <a:normAutofit lnSpcReduction="10000"/>
          </a:bodyPr>
          <a:lstStyle/>
          <a:p>
            <a:pPr algn="ctr"/>
            <a:r>
              <a:rPr lang="ru-RU" sz="4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Ребята,</a:t>
            </a:r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71604" y="2786058"/>
            <a:ext cx="5616575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давайте</a:t>
            </a:r>
            <a:r>
              <a:rPr lang="ru-RU" sz="48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r>
              <a:rPr lang="ru-RU" sz="48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жить</a:t>
            </a:r>
          </a:p>
        </p:txBody>
      </p:sp>
      <p:sp>
        <p:nvSpPr>
          <p:cNvPr id="7" name="WordArt 6"/>
          <p:cNvSpPr>
            <a:spLocks noChangeArrowheads="1" noChangeShapeType="1" noTextEdit="1"/>
          </p:cNvSpPr>
          <p:nvPr/>
        </p:nvSpPr>
        <p:spPr bwMode="auto">
          <a:xfrm>
            <a:off x="2285984" y="4357694"/>
            <a:ext cx="5327650" cy="143986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54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Times New Roman"/>
                <a:cs typeface="Times New Roman"/>
              </a:rPr>
              <a:t>дружно!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«Совиниада» приветствует вас…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s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28794" y="1928802"/>
            <a:ext cx="3714776" cy="400052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Первый ЛУЗик – «Разминка»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342900" indent="-342900">
              <a:buNone/>
            </a:pPr>
            <a:r>
              <a:rPr lang="ru-RU" b="1" dirty="0" smtClean="0"/>
              <a:t> </a:t>
            </a:r>
          </a:p>
          <a:p>
            <a:pPr marL="342900" indent="-342900"/>
            <a:r>
              <a:rPr lang="ru-RU" b="1" dirty="0" smtClean="0">
                <a:latin typeface="Arial" pitchFamily="34" charset="0"/>
                <a:cs typeface="Arial" pitchFamily="34" charset="0"/>
              </a:rPr>
              <a:t>На грядке сидели 4 воробья. К ним прилетели еще 2 воробья. Кот Васька подкрался и схватил одного воробья. Сколько воробьев осталось на грядке?  </a:t>
            </a:r>
          </a:p>
          <a:p>
            <a:pPr marL="342900" indent="-34290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</a:t>
            </a:r>
          </a:p>
          <a:p>
            <a:pPr marL="342900" indent="-342900"/>
            <a:r>
              <a:rPr lang="ru-RU" b="1" dirty="0" smtClean="0">
                <a:latin typeface="Arial" pitchFamily="34" charset="0"/>
                <a:cs typeface="Arial" pitchFamily="34" charset="0"/>
              </a:rPr>
              <a:t> Четверо играли в домино 4 часа. Сколько часов играл каждый? </a:t>
            </a:r>
          </a:p>
          <a:p>
            <a:pPr marL="342900" indent="-342900">
              <a:buNone/>
            </a:pPr>
            <a:r>
              <a:rPr lang="ru-RU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b="1" dirty="0" smtClean="0">
                <a:latin typeface="Arial" pitchFamily="34" charset="0"/>
                <a:cs typeface="Arial" pitchFamily="34" charset="0"/>
              </a:rPr>
              <a:t> По дороге 2 мальчика шли и 2 рубля нашли. За ними еще четверо идут, сколько они найдут?  </a:t>
            </a:r>
          </a:p>
          <a:p>
            <a:pPr marL="342900" indent="-342900">
              <a:buNone/>
            </a:pPr>
            <a:r>
              <a:rPr lang="ru-RU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</a:t>
            </a:r>
          </a:p>
          <a:p>
            <a:pPr marL="342900" indent="-342900"/>
            <a:r>
              <a:rPr lang="ru-RU" b="1" dirty="0" smtClean="0">
                <a:latin typeface="Arial" pitchFamily="34" charset="0"/>
                <a:cs typeface="Arial" pitchFamily="34" charset="0"/>
              </a:rPr>
              <a:t>Петух, стоя на одной ноге, весит 3 кг. Сколько он весит, стоя на двух ногах?</a:t>
            </a:r>
          </a:p>
          <a:p>
            <a:pPr marL="342900" indent="-34290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/>
            <a:r>
              <a:rPr lang="ru-RU" b="1" dirty="0" smtClean="0">
                <a:latin typeface="Arial" pitchFamily="34" charset="0"/>
                <a:cs typeface="Arial" pitchFamily="34" charset="0"/>
              </a:rPr>
              <a:t>Найти 2 таких числа, произведение которых 24 и частное тоже 24. </a:t>
            </a:r>
          </a:p>
          <a:p>
            <a:pPr marL="342900" indent="-342900">
              <a:buNone/>
            </a:pPr>
            <a:r>
              <a:rPr lang="ru-RU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b="1" dirty="0" smtClean="0">
                <a:latin typeface="Arial" pitchFamily="34" charset="0"/>
                <a:cs typeface="Arial" pitchFamily="34" charset="0"/>
              </a:rPr>
              <a:t>Сколько получится десятков, если 2 десятка умножить на 3 десятка?</a:t>
            </a:r>
          </a:p>
          <a:p>
            <a:pPr marL="342900" indent="-342900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b="1" dirty="0" smtClean="0">
                <a:latin typeface="Arial" pitchFamily="34" charset="0"/>
                <a:cs typeface="Arial" pitchFamily="34" charset="0"/>
              </a:rPr>
              <a:t>Пассажир такси ехал в село. По дороге он встретил пять грузовиков и три легковые машины. Сколько всего машин ехало в село?</a:t>
            </a:r>
          </a:p>
          <a:p>
            <a:pPr marL="342900" indent="-34290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</a:t>
            </a:r>
          </a:p>
          <a:p>
            <a:pPr marL="342900" indent="-342900"/>
            <a:r>
              <a:rPr lang="ru-RU" b="1" dirty="0" smtClean="0">
                <a:latin typeface="Arial" pitchFamily="34" charset="0"/>
                <a:cs typeface="Arial" pitchFamily="34" charset="0"/>
              </a:rPr>
              <a:t> Ребята пилят бревно на части определенной длины. Отпиливание одного такого куска занимает одну минуту. За сколько минут они распилят бревно длиной 5 метров на пять частей?  </a:t>
            </a:r>
          </a:p>
          <a:p>
            <a:pPr marL="342900" indent="-342900">
              <a:buNone/>
            </a:pPr>
            <a:r>
              <a:rPr lang="ru-RU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Второй ЛУЗик – «Лабиринт»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571605" y="1600200"/>
          <a:ext cx="5286410" cy="404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82"/>
                <a:gridCol w="1057282"/>
                <a:gridCol w="1057282"/>
                <a:gridCol w="1057282"/>
                <a:gridCol w="1057282"/>
              </a:tblGrid>
              <a:tr h="80867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867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867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867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867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Третий ЛУЗик – «Сколько?»</a:t>
            </a:r>
            <a:endParaRPr lang="ru-RU" dirty="0"/>
          </a:p>
        </p:txBody>
      </p:sp>
      <p:pic>
        <p:nvPicPr>
          <p:cNvPr id="4" name="Picture 4" descr="img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764386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Четвертый ЛУЗик – «Ребусы»</a:t>
            </a:r>
            <a:endParaRPr lang="ru-RU" dirty="0"/>
          </a:p>
        </p:txBody>
      </p:sp>
      <p:pic>
        <p:nvPicPr>
          <p:cNvPr id="6" name="Picture 4" descr="img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71612"/>
            <a:ext cx="3937000" cy="93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6" descr="img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714620"/>
            <a:ext cx="3333750" cy="11430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8" descr="img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3000372"/>
            <a:ext cx="3384550" cy="11430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214818"/>
            <a:ext cx="3571900" cy="20717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48" y="4714884"/>
            <a:ext cx="3643338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Пятый ЛУЗик – «Шуточные задачи»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По дороге вдоль кустов,</a:t>
            </a:r>
            <a:br>
              <a:rPr lang="ru-RU" b="1" dirty="0" smtClean="0"/>
            </a:br>
            <a:r>
              <a:rPr lang="ru-RU" b="1" dirty="0" smtClean="0"/>
              <a:t>Шло 11 хвостов,</a:t>
            </a:r>
            <a:br>
              <a:rPr lang="ru-RU" b="1" dirty="0" smtClean="0"/>
            </a:br>
            <a:r>
              <a:rPr lang="ru-RU" b="1" dirty="0" smtClean="0"/>
              <a:t>Сосчитать я также смог,</a:t>
            </a:r>
            <a:br>
              <a:rPr lang="ru-RU" b="1" dirty="0" smtClean="0"/>
            </a:br>
            <a:r>
              <a:rPr lang="ru-RU" b="1" dirty="0" smtClean="0"/>
              <a:t>Что шагало 30 ног.</a:t>
            </a:r>
            <a:br>
              <a:rPr lang="ru-RU" b="1" dirty="0" smtClean="0"/>
            </a:br>
            <a:r>
              <a:rPr lang="ru-RU" b="1" dirty="0" smtClean="0"/>
              <a:t>Это вместе шли куда – то</a:t>
            </a:r>
            <a:br>
              <a:rPr lang="ru-RU" b="1" dirty="0" smtClean="0"/>
            </a:br>
            <a:r>
              <a:rPr lang="ru-RU" b="1" dirty="0" smtClean="0"/>
              <a:t>Петухи и поросята.</a:t>
            </a:r>
            <a:br>
              <a:rPr lang="ru-RU" b="1" dirty="0" smtClean="0"/>
            </a:br>
            <a:r>
              <a:rPr lang="ru-RU" b="1" dirty="0" smtClean="0"/>
              <a:t>А вопрос мой к вам таков:</a:t>
            </a:r>
            <a:br>
              <a:rPr lang="ru-RU" b="1" dirty="0" smtClean="0"/>
            </a:br>
            <a:r>
              <a:rPr lang="ru-RU" b="1" dirty="0" smtClean="0"/>
              <a:t>Сколько было петухов?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Пятый ЛУЗик – «Шуточные задачи»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Прилетели галки, сели на палки.</a:t>
            </a:r>
            <a:br>
              <a:rPr lang="ru-RU" b="1" dirty="0" smtClean="0"/>
            </a:br>
            <a:r>
              <a:rPr lang="ru-RU" b="1" dirty="0" smtClean="0"/>
              <a:t>Если на каждой палке,</a:t>
            </a:r>
            <a:br>
              <a:rPr lang="ru-RU" b="1" dirty="0" smtClean="0"/>
            </a:br>
            <a:r>
              <a:rPr lang="ru-RU" b="1" dirty="0" smtClean="0"/>
              <a:t>Сидит по одной галке,</a:t>
            </a:r>
            <a:br>
              <a:rPr lang="ru-RU" b="1" dirty="0" smtClean="0"/>
            </a:br>
            <a:r>
              <a:rPr lang="ru-RU" b="1" dirty="0" smtClean="0"/>
              <a:t>Тогда для одной галки,</a:t>
            </a:r>
            <a:br>
              <a:rPr lang="ru-RU" b="1" dirty="0" smtClean="0"/>
            </a:br>
            <a:r>
              <a:rPr lang="ru-RU" b="1" dirty="0" smtClean="0"/>
              <a:t>Не хватает палки.</a:t>
            </a:r>
            <a:br>
              <a:rPr lang="ru-RU" b="1" dirty="0" smtClean="0"/>
            </a:br>
            <a:r>
              <a:rPr lang="ru-RU" b="1" dirty="0" smtClean="0"/>
              <a:t>Если на каждой палке, </a:t>
            </a:r>
            <a:br>
              <a:rPr lang="ru-RU" b="1" dirty="0" smtClean="0"/>
            </a:br>
            <a:r>
              <a:rPr lang="ru-RU" b="1" dirty="0" smtClean="0"/>
              <a:t>Сидит по две галке,</a:t>
            </a:r>
            <a:br>
              <a:rPr lang="ru-RU" b="1" dirty="0" smtClean="0"/>
            </a:br>
            <a:r>
              <a:rPr lang="ru-RU" b="1" dirty="0" smtClean="0"/>
              <a:t>То одна из палок,</a:t>
            </a:r>
            <a:br>
              <a:rPr lang="ru-RU" b="1" dirty="0" smtClean="0"/>
            </a:br>
            <a:r>
              <a:rPr lang="ru-RU" b="1" dirty="0" smtClean="0"/>
              <a:t>Будет без галок.</a:t>
            </a:r>
            <a:br>
              <a:rPr lang="ru-RU" b="1" dirty="0" smtClean="0"/>
            </a:br>
            <a:r>
              <a:rPr lang="ru-RU" b="1" dirty="0" smtClean="0"/>
              <a:t>Сколько было галок?</a:t>
            </a:r>
            <a:br>
              <a:rPr lang="ru-RU" b="1" dirty="0" smtClean="0"/>
            </a:br>
            <a:r>
              <a:rPr lang="ru-RU" b="1" dirty="0" smtClean="0"/>
              <a:t>Сколько было палок?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Пятый ЛУЗик – «Шуточные задачи»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Как-то рано, по утру,</a:t>
            </a:r>
            <a:br>
              <a:rPr lang="ru-RU" b="1" dirty="0" smtClean="0"/>
            </a:br>
            <a:r>
              <a:rPr lang="ru-RU" b="1" dirty="0" smtClean="0"/>
              <a:t>Птицы плавали в пруду.</a:t>
            </a:r>
            <a:br>
              <a:rPr lang="ru-RU" b="1" dirty="0" smtClean="0"/>
            </a:br>
            <a:r>
              <a:rPr lang="ru-RU" b="1" dirty="0" smtClean="0"/>
              <a:t>Белоснежных лебедей - </a:t>
            </a:r>
            <a:br>
              <a:rPr lang="ru-RU" b="1" dirty="0" smtClean="0"/>
            </a:br>
            <a:r>
              <a:rPr lang="ru-RU" b="1" dirty="0" smtClean="0"/>
              <a:t>Втрое больше, чем гусей,</a:t>
            </a:r>
            <a:br>
              <a:rPr lang="ru-RU" b="1" dirty="0" smtClean="0"/>
            </a:br>
            <a:r>
              <a:rPr lang="ru-RU" b="1" dirty="0" smtClean="0"/>
              <a:t>Уток было восемь пар,</a:t>
            </a:r>
            <a:br>
              <a:rPr lang="ru-RU" b="1" dirty="0" smtClean="0"/>
            </a:br>
            <a:r>
              <a:rPr lang="ru-RU" b="1" dirty="0" smtClean="0"/>
              <a:t>Вдвое больше, чем гагар.</a:t>
            </a:r>
            <a:br>
              <a:rPr lang="ru-RU" b="1" dirty="0" smtClean="0"/>
            </a:br>
            <a:r>
              <a:rPr lang="ru-RU" b="1" dirty="0" smtClean="0"/>
              <a:t>Сколько было птиц всего,</a:t>
            </a:r>
            <a:br>
              <a:rPr lang="ru-RU" b="1" dirty="0" smtClean="0"/>
            </a:br>
            <a:r>
              <a:rPr lang="ru-RU" b="1" dirty="0" smtClean="0"/>
              <a:t>Если нам еще дано,</a:t>
            </a:r>
            <a:br>
              <a:rPr lang="ru-RU" b="1" dirty="0" smtClean="0"/>
            </a:br>
            <a:r>
              <a:rPr lang="ru-RU" b="1" dirty="0" smtClean="0"/>
              <a:t>Что всех уток и гусей,</a:t>
            </a:r>
            <a:br>
              <a:rPr lang="ru-RU" b="1" dirty="0" smtClean="0"/>
            </a:br>
            <a:r>
              <a:rPr lang="ru-RU" b="1" dirty="0" smtClean="0"/>
              <a:t>Столько, сколько лебедей?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4F4F4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287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«Совиниада»</vt:lpstr>
      <vt:lpstr>«Совиниада» приветствует вас…</vt:lpstr>
      <vt:lpstr>Первый ЛУЗик – «Разминка»</vt:lpstr>
      <vt:lpstr>Второй ЛУЗик – «Лабиринт»</vt:lpstr>
      <vt:lpstr>Третий ЛУЗик – «Сколько?»</vt:lpstr>
      <vt:lpstr>Четвертый ЛУЗик – «Ребусы»</vt:lpstr>
      <vt:lpstr>Пятый ЛУЗик – «Шуточные задачи»</vt:lpstr>
      <vt:lpstr>Пятый ЛУЗик – «Шуточные задачи»</vt:lpstr>
      <vt:lpstr>Пятый ЛУЗик – «Шуточные задачи»</vt:lpstr>
      <vt:lpstr>Шестой ЛУЗик – «Логогрифы»</vt:lpstr>
      <vt:lpstr>Слайд 11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«Совиниада»</dc:title>
  <dc:creator>User</dc:creator>
  <cp:lastModifiedBy>User</cp:lastModifiedBy>
  <cp:revision>11</cp:revision>
  <dcterms:created xsi:type="dcterms:W3CDTF">2011-01-16T18:27:04Z</dcterms:created>
  <dcterms:modified xsi:type="dcterms:W3CDTF">2011-01-16T20:43:23Z</dcterms:modified>
</cp:coreProperties>
</file>