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665-FF61-486F-A0B4-5EFB3B4D97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3496-DADD-4452-83D1-80B9E2FE1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665-FF61-486F-A0B4-5EFB3B4D97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3496-DADD-4452-83D1-80B9E2FE1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665-FF61-486F-A0B4-5EFB3B4D97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3496-DADD-4452-83D1-80B9E2FE1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665-FF61-486F-A0B4-5EFB3B4D97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3496-DADD-4452-83D1-80B9E2FE1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665-FF61-486F-A0B4-5EFB3B4D97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3496-DADD-4452-83D1-80B9E2FE1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665-FF61-486F-A0B4-5EFB3B4D97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3496-DADD-4452-83D1-80B9E2FE1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665-FF61-486F-A0B4-5EFB3B4D97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3496-DADD-4452-83D1-80B9E2FE1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665-FF61-486F-A0B4-5EFB3B4D97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3496-DADD-4452-83D1-80B9E2FE1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665-FF61-486F-A0B4-5EFB3B4D97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3496-DADD-4452-83D1-80B9E2FE1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665-FF61-486F-A0B4-5EFB3B4D97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3496-DADD-4452-83D1-80B9E2FE1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665-FF61-486F-A0B4-5EFB3B4D97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3496-DADD-4452-83D1-80B9E2FE1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8B665-FF61-486F-A0B4-5EFB3B4D97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3496-DADD-4452-83D1-80B9E2FE1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620689"/>
            <a:ext cx="3166120" cy="297976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Загадки для кота Леопольда от мышей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Ребята, кот Леопольд очень грустный . Мыши спрятали его бытовую технику ,но пообещали вернуть ,если он отгадает их загадки. Давайте ему поможем!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4664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Этот глаз — особый глаз.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Быстро взглянет он на вас,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появится на свет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Самый точный ваш портрет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883" y="0"/>
            <a:ext cx="2993455" cy="37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356992"/>
            <a:ext cx="1512168" cy="1440160"/>
          </a:xfrm>
        </p:spPr>
        <p:txBody>
          <a:bodyPr>
            <a:normAutofit/>
          </a:bodyPr>
          <a:lstStyle/>
          <a:p>
            <a:endParaRPr lang="ru-RU" sz="1050"/>
          </a:p>
        </p:txBody>
      </p:sp>
      <p:pic>
        <p:nvPicPr>
          <p:cNvPr id="4" name="Содержимое 3" descr="s055478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2434431"/>
            <a:ext cx="3200400" cy="2857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Застрочит, как пулемёт,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Платье новое сошьёт.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3116561" cy="39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3501008"/>
            <a:ext cx="576064" cy="864096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" name="Содержимое 3" descr="d0bb31f755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6142811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Привела я солнце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 свое оконце.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 потолку подвесила -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Стало дома весело.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210868" cy="406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051720" y="274638"/>
            <a:ext cx="5832648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ребята!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eadc203c2cf71f82f59744f5388cfb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060848"/>
            <a:ext cx="4525963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3402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4533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 реке простыне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Плывет пароход,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То назад, то вперед,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А за ним такая гладь,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Ни морщинки не видать.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1228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82" y="0"/>
            <a:ext cx="219701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eam_Ir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496944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28803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Пыль увижу - заворчу,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Заверчу и проглочу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3002784" cy="380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Давайте назовем части пылесоса: шланг, выключатель, мешок для пыли. (Показывает как работает пылесос)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Каждая часть пылесоса нужна, без какой-либо из этих частей пылесос работать не сможет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Содержимое 3" descr="simba-hello-kitty-staubsauger-2774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9590" y="1556792"/>
            <a:ext cx="6224820" cy="456937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04248" y="4581128"/>
            <a:ext cx="648072" cy="1440160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7067128" cy="3384376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комнате ванной коробка стоит,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Глазом прозрачным и круглым глядит.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глаз заглянуть интересно, когда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этой коробке клокочет вода.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047102"/>
            <a:ext cx="3010724" cy="38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23928" y="3645024"/>
            <a:ext cx="1584176" cy="1368152"/>
          </a:xfrm>
        </p:spPr>
        <p:txBody>
          <a:bodyPr>
            <a:normAutofit/>
          </a:bodyPr>
          <a:lstStyle/>
          <a:p>
            <a:endParaRPr lang="ru-RU" sz="1050" dirty="0"/>
          </a:p>
        </p:txBody>
      </p:sp>
      <p:pic>
        <p:nvPicPr>
          <p:cNvPr id="4" name="Содержимое 3" descr="79af681105c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4202158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76256" y="3429000"/>
            <a:ext cx="1810544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Что за чудо, что за ящик?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Сам – певец и сам – рассказчик,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к тому же заодно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Демонстрирует кино.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852936"/>
            <a:ext cx="2721931" cy="344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140968"/>
            <a:ext cx="576064" cy="1296144"/>
          </a:xfrm>
        </p:spPr>
        <p:txBody>
          <a:bodyPr>
            <a:normAutofit/>
          </a:bodyPr>
          <a:lstStyle/>
          <a:p>
            <a:endParaRPr lang="ru-RU" sz="1050" dirty="0"/>
          </a:p>
        </p:txBody>
      </p:sp>
      <p:pic>
        <p:nvPicPr>
          <p:cNvPr id="4" name="Содержимое 3" descr="990027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6398" y="1600200"/>
            <a:ext cx="413120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161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Загадки для кота Леопольда от мышей.</vt:lpstr>
      <vt:lpstr> По реке простыне   Плывет пароход,   То назад, то вперед,   А за ним такая гладь,   Ни морщинки не видать. </vt:lpstr>
      <vt:lpstr>Слайд 3</vt:lpstr>
      <vt:lpstr>Слайд 4</vt:lpstr>
      <vt:lpstr>Давайте назовем части пылесоса: шланг, выключатель, мешок для пыли. (Показывает как работает пылесос)   Каждая часть пылесоса нужна, без какой-либо из этих частей пылесос работать не сможет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ребята!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 реке простыне   Плывет пароход,   То назад, то вперед,   А за ним такая гладь,   Ни морщинки не видать. </dc:title>
  <dc:creator>Admin</dc:creator>
  <cp:lastModifiedBy>Admin</cp:lastModifiedBy>
  <cp:revision>11</cp:revision>
  <dcterms:created xsi:type="dcterms:W3CDTF">2014-03-30T14:48:04Z</dcterms:created>
  <dcterms:modified xsi:type="dcterms:W3CDTF">2015-04-03T17:31:10Z</dcterms:modified>
</cp:coreProperties>
</file>