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71" r:id="rId6"/>
    <p:sldId id="265" r:id="rId7"/>
    <p:sldId id="258" r:id="rId8"/>
    <p:sldId id="259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64" autoAdjust="0"/>
  </p:normalViewPr>
  <p:slideViewPr>
    <p:cSldViewPr>
      <p:cViewPr varScale="1">
        <p:scale>
          <a:sx n="81" d="100"/>
          <a:sy n="81" d="100"/>
        </p:scale>
        <p:origin x="-1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417EE-488B-4F90-B11E-25D6C4082249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0FA8-8E96-4774-B467-5E3A0D599D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0FA8-8E96-4774-B467-5E3A0D599D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0FA8-8E96-4774-B467-5E3A0D599D7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06152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Презентация 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НОД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средней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94421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«Весна. Приметы весны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Селькова Е.О.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№174 ОАО «РЖД» март 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4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тёплых стран прилетают перелётные птицы.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XSunX's WallPapers - красивые картинки и обои для рабочего 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174776" cy="46805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сменили зимнюю одежду на весеннюю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steshka.ru/wp-content/uploads/2013/02/vesnakartinki4.jpg"/>
          <p:cNvPicPr>
            <a:picLocks noChangeAspect="1" noChangeArrowheads="1"/>
          </p:cNvPicPr>
          <p:nvPr/>
        </p:nvPicPr>
        <p:blipFill>
          <a:blip r:embed="rId2" cstate="print"/>
          <a:srcRect t="31224" b="5953"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836712"/>
            <a:ext cx="1944216" cy="4032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рады приходу весны. Они пускают кораблики.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steshka.ru/wp-content/uploads/2013/02/vesnakartinki5.jpg"/>
          <p:cNvPicPr>
            <a:picLocks noChangeAspect="1" noChangeArrowheads="1"/>
          </p:cNvPicPr>
          <p:nvPr/>
        </p:nvPicPr>
        <p:blipFill>
          <a:blip r:embed="rId2" cstate="print"/>
          <a:srcRect t="32187" b="3053"/>
          <a:stretch>
            <a:fillRect/>
          </a:stretch>
        </p:blipFill>
        <p:spPr bwMode="auto">
          <a:xfrm>
            <a:off x="251520" y="0"/>
            <a:ext cx="6264696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318792" cy="40324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Весной люди сажают растения в садах, городских парках и огородах.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Рассказы о весне для детей. Обсуждение на LiveInternet - Ро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xn----8sbiecm6bhdx8i.xn--p1ai/sites/default/files/ve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3600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наступила долгожданная весна.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ошки Записи с меткой кошки Горящие страницы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Users\ira\Desktop\vesna(15)-667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288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 весной голубое, ясное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светит ярче, греет сильнее.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Не надолго - стихи и проза на Избе-Читаль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 темнеет, становится рыхлым и грязным, бегут ручьи.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Весенний ручей, всё тает, 1920х1080 - Обои Весна. Весенние HD обои Wallpaper 2560x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крышах  домов висят сосульки.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Ненормальный пытался зарезать детей в Китае CHASPIK NEWSPAPER"/>
          <p:cNvPicPr>
            <a:picLocks noChangeAspect="1" noChangeArrowheads="1"/>
          </p:cNvPicPr>
          <p:nvPr/>
        </p:nvPicPr>
        <p:blipFill>
          <a:blip r:embed="rId3" cstate="print"/>
          <a:srcRect b="19179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проталинах появляются первые весенние цветы - подснежники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8" name="Picture 4" descr="МАРТ Протальник. Водотёк. Позимник. Весновей. Первенец весны - Доклад &quot;Формирование основ экологической культуры."/>
          <p:cNvPicPr>
            <a:picLocks noChangeAspect="1" noChangeArrowheads="1"/>
          </p:cNvPicPr>
          <p:nvPr/>
        </p:nvPicPr>
        <p:blipFill>
          <a:blip r:embed="rId2" cstate="print"/>
          <a:srcRect l="9402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реках тает и трескается лёд. Начинается ледоход.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Фото цветов - Фото цв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деревьях набухают почки.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Андрей Дементьев (480x359, 198Kb) *. - Татьяна Поляничко- я.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110</Words>
  <Application>Microsoft Office PowerPoint</Application>
  <PresentationFormat>Экран (4:3)</PresentationFormat>
  <Paragraphs>18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Презентация к   НОД      в средней группе</vt:lpstr>
      <vt:lpstr>Вот и наступила долгожданная весна. </vt:lpstr>
      <vt:lpstr>Небо весной голубое, ясное</vt:lpstr>
      <vt:lpstr>Солнце светит ярче, греет сильнее.</vt:lpstr>
      <vt:lpstr>Снег темнеет, становится рыхлым и грязным, бегут ручьи.</vt:lpstr>
      <vt:lpstr>На крышах  домов висят сосульки.</vt:lpstr>
      <vt:lpstr>   На проталинах появляются первые весенние цветы - подснежники.</vt:lpstr>
      <vt:lpstr>На реках тает и трескается лёд. Начинается ледоход.</vt:lpstr>
      <vt:lpstr>На деревьях набухают почки.</vt:lpstr>
      <vt:lpstr>Из тёплых стран прилетают перелётные птицы.</vt:lpstr>
      <vt:lpstr>Люди сменили зимнюю одежду на весеннюю.</vt:lpstr>
      <vt:lpstr>Дети рады приходу весны. Они пускают кораблики.</vt:lpstr>
      <vt:lpstr>Весной люди сажают растения в садах, городских парках и огородах.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НОД в средней группе</dc:title>
  <dc:creator>Admin</dc:creator>
  <cp:lastModifiedBy>Admin</cp:lastModifiedBy>
  <cp:revision>13</cp:revision>
  <dcterms:created xsi:type="dcterms:W3CDTF">2015-03-15T10:33:15Z</dcterms:created>
  <dcterms:modified xsi:type="dcterms:W3CDTF">2015-04-03T14:55:11Z</dcterms:modified>
</cp:coreProperties>
</file>