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58" r:id="rId4"/>
    <p:sldId id="265" r:id="rId5"/>
    <p:sldId id="266" r:id="rId6"/>
    <p:sldId id="268" r:id="rId7"/>
    <p:sldId id="269" r:id="rId8"/>
    <p:sldId id="270" r:id="rId9"/>
    <p:sldId id="271" r:id="rId10"/>
    <p:sldId id="272" r:id="rId11"/>
    <p:sldId id="267" r:id="rId12"/>
    <p:sldId id="27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E90C1-FDA3-4634-BA13-E01B26CE6A63}" type="datetimeFigureOut">
              <a:rPr lang="ru-RU" smtClean="0"/>
              <a:pPr/>
              <a:t>16.02.2012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B9F3-F4BA-4D4A-8097-B8ED54A6AB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E90C1-FDA3-4634-BA13-E01B26CE6A63}" type="datetimeFigureOut">
              <a:rPr lang="ru-RU" smtClean="0"/>
              <a:pPr/>
              <a:t>16.02.2012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B9F3-F4BA-4D4A-8097-B8ED54A6AB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E90C1-FDA3-4634-BA13-E01B26CE6A63}" type="datetimeFigureOut">
              <a:rPr lang="ru-RU" smtClean="0"/>
              <a:pPr/>
              <a:t>16.02.2012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B9F3-F4BA-4D4A-8097-B8ED54A6AB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E90C1-FDA3-4634-BA13-E01B26CE6A63}" type="datetimeFigureOut">
              <a:rPr lang="ru-RU" smtClean="0"/>
              <a:pPr/>
              <a:t>16.02.2012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B9F3-F4BA-4D4A-8097-B8ED54A6AB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E90C1-FDA3-4634-BA13-E01B26CE6A63}" type="datetimeFigureOut">
              <a:rPr lang="ru-RU" smtClean="0"/>
              <a:pPr/>
              <a:t>16.02.2012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B9F3-F4BA-4D4A-8097-B8ED54A6AB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E90C1-FDA3-4634-BA13-E01B26CE6A63}" type="datetimeFigureOut">
              <a:rPr lang="ru-RU" smtClean="0"/>
              <a:pPr/>
              <a:t>16.02.2012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B9F3-F4BA-4D4A-8097-B8ED54A6AB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E90C1-FDA3-4634-BA13-E01B26CE6A63}" type="datetimeFigureOut">
              <a:rPr lang="ru-RU" smtClean="0"/>
              <a:pPr/>
              <a:t>16.02.2012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B9F3-F4BA-4D4A-8097-B8ED54A6AB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E90C1-FDA3-4634-BA13-E01B26CE6A63}" type="datetimeFigureOut">
              <a:rPr lang="ru-RU" smtClean="0"/>
              <a:pPr/>
              <a:t>16.02.2012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B9F3-F4BA-4D4A-8097-B8ED54A6AB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E90C1-FDA3-4634-BA13-E01B26CE6A63}" type="datetimeFigureOut">
              <a:rPr lang="ru-RU" smtClean="0"/>
              <a:pPr/>
              <a:t>16.02.2012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B9F3-F4BA-4D4A-8097-B8ED54A6AB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E90C1-FDA3-4634-BA13-E01B26CE6A63}" type="datetimeFigureOut">
              <a:rPr lang="ru-RU" smtClean="0"/>
              <a:pPr/>
              <a:t>16.02.2012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B9F3-F4BA-4D4A-8097-B8ED54A6AB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E90C1-FDA3-4634-BA13-E01B26CE6A63}" type="datetimeFigureOut">
              <a:rPr lang="ru-RU" smtClean="0"/>
              <a:pPr/>
              <a:t>16.02.2012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B9F3-F4BA-4D4A-8097-B8ED54A6AB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E90C1-FDA3-4634-BA13-E01B26CE6A63}" type="datetimeFigureOut">
              <a:rPr lang="ru-RU" smtClean="0"/>
              <a:pPr/>
              <a:t>16.02.2012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CB9F3-F4BA-4D4A-8097-B8ED54A6AB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Documents%20and%20Settings\&#1052;&#1072;&#1090;&#1074;&#1077;&#1077;&#1074;&#1072;%20&#1040;&#1040;\&#1056;&#1072;&#1073;&#1086;&#1095;&#1080;&#1081;%20&#1089;&#1090;&#1086;&#1083;\&#1057;&#1091;&#1087;&#1077;&#1088;%20&#1073;&#1072;&#1073;&#1091;&#1096;&#1082;&#1072;%205%20&#1040;\&#1073;&#1072;&#1073;&#1091;&#1096;&#1082;&#1080;.wmv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928670"/>
            <a:ext cx="7772400" cy="147002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0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istral" pitchFamily="66" charset="0"/>
              </a:rPr>
              <a:t>Наши бабушки!</a:t>
            </a:r>
            <a:endParaRPr lang="ru-RU" sz="10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Mistral" pitchFamily="66" charset="0"/>
            </a:endParaRPr>
          </a:p>
        </p:txBody>
      </p:sp>
      <p:pic>
        <p:nvPicPr>
          <p:cNvPr id="4" name="Рисунок 3" descr="32811-Clipart-Illustration-Of-A-Cat-Watching-A-Grandmother-Carrying-Fancy-Bread-In-A-Kitchen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123728" y="2708920"/>
            <a:ext cx="4570228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аб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 rot="10800000">
            <a:off x="467543" y="404663"/>
            <a:ext cx="8208912" cy="54145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71472" y="1928802"/>
            <a:ext cx="8072494" cy="4429156"/>
          </a:xfr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Б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абушка</a:t>
            </a:r>
          </a:p>
          <a:p>
            <a:pPr algn="l"/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А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ккуратная</a:t>
            </a:r>
          </a:p>
          <a:p>
            <a:pPr algn="l"/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Б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одрая</a:t>
            </a:r>
          </a:p>
          <a:p>
            <a:pPr algn="l"/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У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мная</a:t>
            </a:r>
          </a:p>
          <a:p>
            <a:pPr algn="l"/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Ш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кольные предметы знает хорошо</a:t>
            </a:r>
          </a:p>
          <a:p>
            <a:pPr algn="l"/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К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расивая</a:t>
            </a:r>
          </a:p>
          <a:p>
            <a:pPr algn="l"/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А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ещё она самая любимая</a:t>
            </a:r>
            <a:endParaRPr lang="ru-RU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6" name="Рисунок 5" descr="0_61adb_75558615_orig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427984" y="0"/>
            <a:ext cx="4176464" cy="4340247"/>
          </a:xfrm>
          <a:prstGeom prst="ellipse">
            <a:avLst/>
          </a:prstGeom>
          <a:ln w="190500" cap="rnd">
            <a:solidFill>
              <a:schemeClr val="accent5">
                <a:lumMod val="5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 descr="C:\Documents and Settings\Admin\Мои документы\Мои рисунки\космос\звезды\синии звезды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167279">
            <a:off x="6180064" y="3571923"/>
            <a:ext cx="4615787" cy="1022718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istral" pitchFamily="66" charset="0"/>
              </a:rPr>
              <a:t>Спасибо за внимание!</a:t>
            </a:r>
            <a:endParaRPr lang="ru-RU" sz="7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Mistral" pitchFamily="66" charset="0"/>
            </a:endParaRPr>
          </a:p>
        </p:txBody>
      </p:sp>
      <p:pic>
        <p:nvPicPr>
          <p:cNvPr id="4" name="Содержимое 3" descr="flowers076.gif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691680" y="1535080"/>
            <a:ext cx="5832648" cy="47144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Мои документы\Мои рисунки\космос\звезды\синии звезды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167279">
            <a:off x="6180064" y="3571923"/>
            <a:ext cx="4615787" cy="1022718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бабушки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1143000" y="685800"/>
            <a:ext cx="6858000" cy="54864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71472" y="764704"/>
            <a:ext cx="8072494" cy="5593254"/>
          </a:xfr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 algn="just"/>
            <a:r>
              <a:rPr lang="ru-RU" sz="33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Бабушка, ты тоже </a:t>
            </a:r>
          </a:p>
          <a:p>
            <a:pPr algn="just"/>
            <a:r>
              <a:rPr lang="ru-RU" sz="33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Маленькой была?</a:t>
            </a:r>
          </a:p>
          <a:p>
            <a:pPr algn="just"/>
            <a:r>
              <a:rPr lang="ru-RU" sz="33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И любила бегать?</a:t>
            </a:r>
          </a:p>
          <a:p>
            <a:pPr algn="just"/>
            <a:r>
              <a:rPr lang="ru-RU" sz="33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И цветы рвала?</a:t>
            </a:r>
          </a:p>
          <a:p>
            <a:pPr algn="just"/>
            <a:r>
              <a:rPr lang="ru-RU" sz="33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И играли в куклы</a:t>
            </a:r>
          </a:p>
          <a:p>
            <a:pPr algn="just"/>
            <a:r>
              <a:rPr lang="ru-RU" sz="33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Ты, бабуся, да?</a:t>
            </a:r>
          </a:p>
          <a:p>
            <a:pPr algn="just"/>
            <a:r>
              <a:rPr lang="ru-RU" sz="33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Цвет волос какой был,</a:t>
            </a:r>
          </a:p>
          <a:p>
            <a:pPr algn="just"/>
            <a:r>
              <a:rPr lang="ru-RU" sz="33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У тебя тогда?</a:t>
            </a:r>
          </a:p>
          <a:p>
            <a:pPr algn="just"/>
            <a:r>
              <a:rPr lang="ru-RU" sz="33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Значит, буду также</a:t>
            </a:r>
          </a:p>
          <a:p>
            <a:pPr algn="just"/>
            <a:r>
              <a:rPr lang="ru-RU" sz="33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Бабушкой и я?</a:t>
            </a:r>
          </a:p>
          <a:p>
            <a:pPr algn="just"/>
            <a:r>
              <a:rPr lang="ru-RU" sz="33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Разве оставаться,</a:t>
            </a:r>
          </a:p>
          <a:p>
            <a:pPr algn="just"/>
            <a:r>
              <a:rPr lang="ru-RU" sz="33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Маленькой, нельзя?  </a:t>
            </a:r>
          </a:p>
          <a:p>
            <a:r>
              <a:rPr lang="ru-RU" dirty="0" smtClean="0">
                <a:solidFill>
                  <a:srgbClr val="FF0000"/>
                </a:solidFill>
                <a:latin typeface="Adobe Caslon Pro" pitchFamily="18" charset="0"/>
              </a:rPr>
              <a:t>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" name="Рисунок 10" descr="free-vintage-little-girl-with-green-apron-and-flower-basket-on-her-back[1]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851920" y="836712"/>
            <a:ext cx="3919262" cy="54886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Documents and Settings\Admin\Мои документы\Мои рисунки\космос\звезды\синии звезды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167279">
            <a:off x="6251267" y="4060942"/>
            <a:ext cx="3782038" cy="837985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71472" y="620688"/>
            <a:ext cx="8072494" cy="5737270"/>
          </a:xfr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>
              <a:defRPr/>
            </a:pPr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Почему у бабушки</a:t>
            </a:r>
          </a:p>
          <a:p>
            <a:pPr algn="just">
              <a:defRPr/>
            </a:pPr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Волосы как снег?</a:t>
            </a:r>
          </a:p>
          <a:p>
            <a:pPr algn="just">
              <a:defRPr/>
            </a:pPr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А смеётся бабушка</a:t>
            </a:r>
          </a:p>
          <a:p>
            <a:pPr algn="just">
              <a:defRPr/>
            </a:pPr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Громче всех?</a:t>
            </a:r>
          </a:p>
          <a:p>
            <a:pPr algn="just">
              <a:defRPr/>
            </a:pPr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Почему у бабушки </a:t>
            </a:r>
          </a:p>
          <a:p>
            <a:pPr algn="just">
              <a:defRPr/>
            </a:pPr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На щеках морщины,</a:t>
            </a:r>
          </a:p>
          <a:p>
            <a:pPr algn="just">
              <a:defRPr/>
            </a:pPr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А в лес пойдёт</a:t>
            </a:r>
          </a:p>
          <a:p>
            <a:pPr algn="just">
              <a:defRPr/>
            </a:pPr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И полные </a:t>
            </a:r>
          </a:p>
          <a:p>
            <a:pPr algn="just">
              <a:defRPr/>
            </a:pPr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Грибов несёт корзины?</a:t>
            </a:r>
          </a:p>
          <a:p>
            <a:pPr algn="just">
              <a:defRPr/>
            </a:pPr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А я – пойду</a:t>
            </a:r>
          </a:p>
          <a:p>
            <a:pPr algn="just">
              <a:defRPr/>
            </a:pPr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Ни гроша не найду!</a:t>
            </a:r>
          </a:p>
          <a:p>
            <a:pPr algn="just">
              <a:defRPr/>
            </a:pPr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Почему у бабушки</a:t>
            </a:r>
          </a:p>
          <a:p>
            <a:pPr algn="just">
              <a:defRPr/>
            </a:pPr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На носу очки?</a:t>
            </a:r>
          </a:p>
          <a:p>
            <a:pPr algn="just">
              <a:defRPr/>
            </a:pPr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А она быстрее всех</a:t>
            </a:r>
          </a:p>
          <a:p>
            <a:pPr algn="just">
              <a:defRPr/>
            </a:pPr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Свяжет мне носки!</a:t>
            </a:r>
          </a:p>
          <a:p>
            <a:pPr algn="just">
              <a:defRPr/>
            </a:pPr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То полют нашей бабушки,</a:t>
            </a:r>
          </a:p>
          <a:p>
            <a:pPr algn="just">
              <a:defRPr/>
            </a:pPr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То возятся у печки,</a:t>
            </a:r>
          </a:p>
          <a:p>
            <a:pPr algn="just">
              <a:defRPr/>
            </a:pPr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И ладони твёрды</a:t>
            </a:r>
          </a:p>
          <a:p>
            <a:pPr algn="just">
              <a:defRPr/>
            </a:pPr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И грубы как дощечки</a:t>
            </a:r>
            <a:r>
              <a:rPr lang="ru-RU" sz="1600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.</a:t>
            </a:r>
          </a:p>
        </p:txBody>
      </p:sp>
      <p:pic>
        <p:nvPicPr>
          <p:cNvPr id="7" name="Рисунок 6" descr="175a820ba060c5faedc57f87a349c32d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43808" y="1052736"/>
            <a:ext cx="5384946" cy="4320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Documents and Settings\Admin\Мои документы\Мои рисунки\космос\звезды\синии звезды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167279">
            <a:off x="6180064" y="3571923"/>
            <a:ext cx="4615787" cy="1022718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357166"/>
            <a:ext cx="8208912" cy="114300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istral" pitchFamily="66" charset="0"/>
              </a:rPr>
              <a:t>Какие наши бабушки?</a:t>
            </a:r>
            <a:endParaRPr lang="ru-RU" sz="6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71472" y="1928802"/>
            <a:ext cx="3496472" cy="4429156"/>
          </a:xfr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endParaRPr lang="ru-RU" sz="1800" dirty="0" smtClean="0">
              <a:solidFill>
                <a:schemeClr val="accent4">
                  <a:lumMod val="50000"/>
                </a:schemeClr>
              </a:solidFill>
              <a:latin typeface="Monotype Corsiva" pitchFamily="66" charset="0"/>
            </a:endParaRPr>
          </a:p>
          <a:p>
            <a:pPr algn="l">
              <a:lnSpc>
                <a:spcPct val="90000"/>
              </a:lnSpc>
            </a:pP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	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Бабушка Алины – Татьяна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Керимовна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. Любит готовить, шить, вязать,  и читать книги. Коронное блюдо – бешбармак! </a:t>
            </a:r>
          </a:p>
          <a:p>
            <a:pPr algn="l">
              <a:lnSpc>
                <a:spcPct val="90000"/>
              </a:lnSpc>
            </a:pP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		</a:t>
            </a:r>
          </a:p>
          <a:p>
            <a:endParaRPr lang="ru-RU" sz="16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" name="Рисунок 5" descr="баб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487358" y="1916832"/>
            <a:ext cx="3901066" cy="4392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Documents and Settings\Admin\Мои документы\Мои рисунки\космос\звезды\синии звезды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167279">
            <a:off x="6180064" y="3571923"/>
            <a:ext cx="4615787" cy="1022718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8208912" cy="114300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istral" pitchFamily="66" charset="0"/>
              </a:rPr>
              <a:t>Какие наши бабушки?</a:t>
            </a:r>
            <a:endParaRPr lang="ru-RU" sz="6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71472" y="1928802"/>
            <a:ext cx="3424464" cy="4429156"/>
          </a:xfr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Бабушка Насти – Раиса Ивановна. Любит собирать грибы, ягоды, выращивать цветы. На радость родным печёт очень вкусные пирожки!</a:t>
            </a:r>
          </a:p>
          <a:p>
            <a:pPr algn="l">
              <a:lnSpc>
                <a:spcPct val="90000"/>
              </a:lnSpc>
            </a:pP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	</a:t>
            </a:r>
          </a:p>
          <a:p>
            <a:endParaRPr lang="ru-RU" sz="16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7" name="Picture 3" descr="C:\Documents and Settings\Admin\Мои документы\Мои рисунки\космос\звезды\синии звезды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167279">
            <a:off x="6180064" y="3571923"/>
            <a:ext cx="4615787" cy="1022718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баб3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5400000">
            <a:off x="4019164" y="2469668"/>
            <a:ext cx="4360176" cy="3398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357166"/>
            <a:ext cx="8208912" cy="114300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istral" pitchFamily="66" charset="0"/>
              </a:rPr>
              <a:t>Какие наши бабушки?</a:t>
            </a:r>
            <a:endParaRPr lang="ru-RU" sz="6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23528" y="1928802"/>
            <a:ext cx="3672408" cy="4429156"/>
          </a:xfr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algn="l">
              <a:lnSpc>
                <a:spcPct val="90000"/>
              </a:lnSpc>
            </a:pP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	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Бабушка Полины  - Антонина Игнатьевна – лучший в мире повар!</a:t>
            </a:r>
          </a:p>
          <a:p>
            <a:pPr algn="l">
              <a:lnSpc>
                <a:spcPct val="90000"/>
              </a:lnSpc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Её пироги и булочки любит вся семья.  К пирогам она всегда заваривает  вкусный чай из лекарственных  растений, выращенных на дачном участке и наших лугах.</a:t>
            </a:r>
          </a:p>
          <a:p>
            <a:pPr algn="l">
              <a:lnSpc>
                <a:spcPct val="90000"/>
              </a:lnSpc>
            </a:pP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	</a:t>
            </a:r>
          </a:p>
          <a:p>
            <a:pPr algn="l"/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	</a:t>
            </a:r>
          </a:p>
          <a:p>
            <a:endParaRPr lang="ru-RU" sz="16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" name="Рисунок 5" descr="ант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10800000">
            <a:off x="3995936" y="2060848"/>
            <a:ext cx="4975298" cy="41764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Documents and Settings\Admin\Мои документы\Мои рисунки\космос\звезды\синии звезды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167279">
            <a:off x="6180064" y="3571923"/>
            <a:ext cx="4615787" cy="1022718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ант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 rot="10800000">
            <a:off x="395536" y="404664"/>
            <a:ext cx="8326112" cy="55446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ант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 rot="10800000">
            <a:off x="395533" y="332656"/>
            <a:ext cx="8325343" cy="56886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осмос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космос1</Template>
  <TotalTime>130</TotalTime>
  <Words>178</Words>
  <Application>Microsoft Office PowerPoint</Application>
  <PresentationFormat>Экран (4:3)</PresentationFormat>
  <Paragraphs>53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космос1</vt:lpstr>
      <vt:lpstr>Наши бабушки!</vt:lpstr>
      <vt:lpstr>Слайд 2</vt:lpstr>
      <vt:lpstr>Слайд 3</vt:lpstr>
      <vt:lpstr>Слайд 4</vt:lpstr>
      <vt:lpstr>Какие наши бабушки?</vt:lpstr>
      <vt:lpstr>Какие наши бабушки?</vt:lpstr>
      <vt:lpstr>Какие наши бабушки?</vt:lpstr>
      <vt:lpstr>Слайд 8</vt:lpstr>
      <vt:lpstr>Слайд 9</vt:lpstr>
      <vt:lpstr>Слайд 10</vt:lpstr>
      <vt:lpstr>Слайд 11</vt:lpstr>
      <vt:lpstr>Спасибо за внимание!</vt:lpstr>
    </vt:vector>
  </TitlesOfParts>
  <Company>МОУ СОШ № 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Наши бабушки!</dc:title>
  <dc:creator>Матвеева АА</dc:creator>
  <cp:lastModifiedBy>Иванова ТВ</cp:lastModifiedBy>
  <cp:revision>15</cp:revision>
  <dcterms:created xsi:type="dcterms:W3CDTF">2011-09-29T10:01:12Z</dcterms:created>
  <dcterms:modified xsi:type="dcterms:W3CDTF">2012-02-16T18:14:11Z</dcterms:modified>
</cp:coreProperties>
</file>