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1"/>
  </p:notesMasterIdLst>
  <p:sldIdLst>
    <p:sldId id="256" r:id="rId3"/>
    <p:sldId id="257" r:id="rId4"/>
    <p:sldId id="259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7863"/>
            <a:ext cx="4570413" cy="34432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fld id="{6E6F8017-D290-4715-BD12-11032A49D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63B5ECB-D04E-44EF-AF03-4D8ACB51076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11D7A0-12E5-4D26-B0E0-C7A3CA4220A6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956F1AA-DB44-4223-A8A2-9C8CD684E495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0695D24-1254-4F67-8384-C2EF5B773021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F7F666B-4104-4411-A146-4209B570D5CF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9CAFDD3-2A71-4BBF-8D0A-73B1DF9B29F7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087EB3-D3A2-427C-8D37-3F1E94A7CED7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CFB523E-7183-48B5-B4F2-A784180471F8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7B6B1-B6B6-43CF-BC0E-A3596E7F0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F9BC6-FAD0-43B8-93EE-DD646B83A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9AA9D-21ED-434B-853E-ADAA1212E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718E9-667F-4A6D-AEC2-66817C7A3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AA79-B567-43D8-9A08-204FA0BBF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50728-6E02-4550-9C16-864FD6891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ADDE7-0D07-4194-B6F9-0A2A90698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F0BD-A212-459E-B0A8-964E06203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900F0-B034-42D3-95E2-ED96E2E2E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8AA30-49CF-443E-A9F9-5560FC885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3692-2227-45F8-9EFC-D4F267175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188B4-81C0-44C0-8F3E-206989379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C79EF-9D72-454A-A034-C5E4B41BC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AB5A9-EC3C-42A8-931C-A1EE65538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A72FD-F1D4-4E86-ABE1-B9B37AEC7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2C7C0-4F52-4FB7-9772-547450237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6E92-DE68-4548-BF4B-C9A9C49A0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24EC-A1F0-49FE-8419-F0A57FB08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27D81-70FF-4165-A74D-2AF8873C5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ED38-1E11-4129-BC0E-A50A8FB20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2442B-7C9D-44AC-97A1-16AF8CF1B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82BB-86E7-4111-9DE5-EEE43D899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fld id="{E6F84AFF-C5F3-4770-A5C7-49BF37A2D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Franklin Gothic Medium" pitchFamily="34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Franklin Gothic Medium" pitchFamily="34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Franklin Gothic Medium" pitchFamily="34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Franklin Gothic Medium" pitchFamily="34" charset="0"/>
          <a:ea typeface="Droid Sans Fallback" charset="0"/>
          <a:cs typeface="Droid Sans Fallback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7183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fld id="{0CB8188A-BAD6-4F02-83DD-BAC428D21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emf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"/>
          <p:cNvSpPr>
            <a:spLocks noChangeArrowheads="1" noChangeShapeType="1" noTextEdit="1"/>
          </p:cNvSpPr>
          <p:nvPr/>
        </p:nvSpPr>
        <p:spPr bwMode="auto">
          <a:xfrm>
            <a:off x="2411413" y="1989138"/>
            <a:ext cx="626427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Сегодня в моде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здоровый образ жизни!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150938" y="214313"/>
            <a:ext cx="7793037" cy="1690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493963"/>
            <a:ext cx="133985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85838" y="3971925"/>
            <a:ext cx="1428750" cy="178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13675" y="906463"/>
            <a:ext cx="1052513" cy="132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25" y="4929188"/>
            <a:ext cx="1304925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83475" y="4495800"/>
            <a:ext cx="1476375" cy="183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7988" y="1019175"/>
            <a:ext cx="1873250" cy="139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13225" y="4911725"/>
            <a:ext cx="1152525" cy="152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7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18163" y="4911725"/>
            <a:ext cx="1681162" cy="184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250825" y="188913"/>
            <a:ext cx="889317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2214563" y="500063"/>
            <a:ext cx="48577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Droid Sans Fallback" charset="0"/>
              </a:rPr>
              <a:t>МБОУ –СОШ №168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0" y="1484313"/>
            <a:ext cx="2430463" cy="2165350"/>
            <a:chOff x="0" y="935"/>
            <a:chExt cx="1531" cy="1364"/>
          </a:xfrm>
        </p:grpSpPr>
        <p:pic>
          <p:nvPicPr>
            <p:cNvPr id="513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35"/>
              <a:ext cx="1531" cy="13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33" name="Text Box 3"/>
            <p:cNvSpPr txBox="1">
              <a:spLocks noChangeArrowheads="1"/>
            </p:cNvSpPr>
            <p:nvPr/>
          </p:nvSpPr>
          <p:spPr bwMode="auto">
            <a:xfrm>
              <a:off x="0" y="935"/>
              <a:ext cx="1531" cy="13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11188" y="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009999"/>
                </a:solidFill>
                <a:ea typeface="Droid Sans Fallback" charset="0"/>
                <a:cs typeface="Droid Sans Fallback" charset="0"/>
              </a:rPr>
              <a:t/>
            </a:r>
            <a:br>
              <a:rPr lang="ru-RU" sz="4000">
                <a:solidFill>
                  <a:srgbClr val="009999"/>
                </a:solidFill>
                <a:ea typeface="Droid Sans Fallback" charset="0"/>
                <a:cs typeface="Droid Sans Fallback" charset="0"/>
              </a:rPr>
            </a:br>
            <a:endParaRPr lang="ru-RU" sz="4000">
              <a:solidFill>
                <a:srgbClr val="009999"/>
              </a:solidFill>
              <a:ea typeface="Droid Sans Fallback" charset="0"/>
              <a:cs typeface="Droid Sans Fallback" charset="0"/>
            </a:endParaRP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7716838" y="207963"/>
            <a:ext cx="1431925" cy="1076325"/>
            <a:chOff x="4861" y="131"/>
            <a:chExt cx="902" cy="678"/>
          </a:xfrm>
        </p:grpSpPr>
        <p:pic>
          <p:nvPicPr>
            <p:cNvPr id="513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61" y="131"/>
              <a:ext cx="902" cy="6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31" name="Text Box 7"/>
            <p:cNvSpPr txBox="1">
              <a:spLocks noChangeArrowheads="1"/>
            </p:cNvSpPr>
            <p:nvPr/>
          </p:nvSpPr>
          <p:spPr bwMode="auto">
            <a:xfrm>
              <a:off x="4861" y="131"/>
              <a:ext cx="902" cy="6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5" name="Group 9"/>
          <p:cNvGrpSpPr>
            <a:grpSpLocks/>
          </p:cNvGrpSpPr>
          <p:nvPr/>
        </p:nvGrpSpPr>
        <p:grpSpPr bwMode="auto">
          <a:xfrm>
            <a:off x="2714625" y="3714750"/>
            <a:ext cx="5745163" cy="2466975"/>
            <a:chOff x="1710" y="2340"/>
            <a:chExt cx="3619" cy="1554"/>
          </a:xfrm>
        </p:grpSpPr>
        <p:pic>
          <p:nvPicPr>
            <p:cNvPr id="5128" name="Picture 1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55" y="2340"/>
              <a:ext cx="3574" cy="15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9" name="Text Box 11"/>
            <p:cNvSpPr txBox="1">
              <a:spLocks noChangeArrowheads="1"/>
            </p:cNvSpPr>
            <p:nvPr/>
          </p:nvSpPr>
          <p:spPr bwMode="auto">
            <a:xfrm>
              <a:off x="1710" y="2576"/>
              <a:ext cx="3413" cy="11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000000"/>
                  </a:solidFill>
                  <a:ea typeface="Calibri" pitchFamily="34" charset="0"/>
                  <a:cs typeface="Arial" charset="0"/>
                </a:rPr>
                <a:t>Мышцы укрепили, спинку держим прямо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000000"/>
                  </a:solidFill>
                  <a:ea typeface="Calibri" pitchFamily="34" charset="0"/>
                  <a:cs typeface="Arial" charset="0"/>
                </a:rPr>
                <a:t>За красивую осанку нас похвалит </a:t>
              </a:r>
              <a:r>
                <a:rPr lang="ru-RU" sz="2000" b="1">
                  <a:solidFill>
                    <a:srgbClr val="FF0000"/>
                  </a:solidFill>
                  <a:ea typeface="Calibri" pitchFamily="34" charset="0"/>
                  <a:cs typeface="Arial" charset="0"/>
                </a:rPr>
                <a:t>МАМА</a:t>
              </a:r>
              <a:r>
                <a:rPr lang="ru-RU" sz="2000" b="1">
                  <a:solidFill>
                    <a:srgbClr val="000000"/>
                  </a:solidFill>
                  <a:ea typeface="Calibri" pitchFamily="34" charset="0"/>
                  <a:cs typeface="Arial" charset="0"/>
                </a:rPr>
                <a:t>!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>
                  <a:solidFill>
                    <a:srgbClr val="000000"/>
                  </a:solidFill>
                  <a:latin typeface="Cambria" pitchFamily="18" charset="0"/>
                  <a:ea typeface="Calibri" pitchFamily="34" charset="0"/>
                  <a:cs typeface="Arial" charset="0"/>
                </a:rPr>
                <a:t> 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285984" y="2285992"/>
            <a:ext cx="635798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Агитбригада «</a:t>
            </a:r>
            <a:r>
              <a:rPr lang="ru-RU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Смехотерапия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17" name="Овал 16"/>
          <p:cNvSpPr/>
          <p:nvPr/>
        </p:nvSpPr>
        <p:spPr bwMode="auto">
          <a:xfrm>
            <a:off x="2285984" y="500042"/>
            <a:ext cx="5000660" cy="16287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НАШ ДЕВИЗ</a:t>
            </a:r>
          </a:p>
          <a:p>
            <a:pPr>
              <a:buFont typeface="Times New Roman" pitchFamily="16" charset="0"/>
              <a:buNone/>
              <a:defRPr/>
            </a:pP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11188" y="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009999"/>
                </a:solidFill>
                <a:ea typeface="Droid Sans Fallback" charset="0"/>
                <a:cs typeface="Droid Sans Fallback" charset="0"/>
              </a:rPr>
              <a:t/>
            </a:r>
            <a:br>
              <a:rPr lang="ru-RU" sz="4000">
                <a:solidFill>
                  <a:srgbClr val="009999"/>
                </a:solidFill>
                <a:ea typeface="Droid Sans Fallback" charset="0"/>
                <a:cs typeface="Droid Sans Fallback" charset="0"/>
              </a:rPr>
            </a:br>
            <a:endParaRPr lang="ru-RU" sz="4000">
              <a:solidFill>
                <a:srgbClr val="009999"/>
              </a:solidFill>
              <a:ea typeface="Droid Sans Fallback" charset="0"/>
              <a:cs typeface="Droid Sans Fallback" charset="0"/>
            </a:endParaRP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214313" y="285750"/>
            <a:ext cx="2962275" cy="2220913"/>
            <a:chOff x="135" y="180"/>
            <a:chExt cx="1866" cy="1399"/>
          </a:xfrm>
        </p:grpSpPr>
        <p:pic>
          <p:nvPicPr>
            <p:cNvPr id="7178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5" y="180"/>
              <a:ext cx="1866" cy="13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179" name="Text Box 4"/>
            <p:cNvSpPr txBox="1">
              <a:spLocks noChangeArrowheads="1"/>
            </p:cNvSpPr>
            <p:nvPr/>
          </p:nvSpPr>
          <p:spPr bwMode="auto">
            <a:xfrm>
              <a:off x="135" y="180"/>
              <a:ext cx="1866" cy="13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571875" y="685800"/>
            <a:ext cx="4214813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У нас на вооружении: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Смекалка, юмор и терпение!</a:t>
            </a:r>
            <a:r>
              <a:rPr lang="ru-RU" sz="1200" b="1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ru-RU" sz="1200" b="1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</a:br>
            <a:endParaRPr lang="ru-RU" sz="1200" b="1">
              <a:solidFill>
                <a:srgbClr val="000000"/>
              </a:solidFill>
              <a:latin typeface="Cambria" pitchFamily="18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7173" name="Group 6"/>
          <p:cNvGrpSpPr>
            <a:grpSpLocks/>
          </p:cNvGrpSpPr>
          <p:nvPr/>
        </p:nvGrpSpPr>
        <p:grpSpPr bwMode="auto">
          <a:xfrm>
            <a:off x="6000750" y="4429125"/>
            <a:ext cx="2867025" cy="2151063"/>
            <a:chOff x="3780" y="2790"/>
            <a:chExt cx="1806" cy="1355"/>
          </a:xfrm>
        </p:grpSpPr>
        <p:pic>
          <p:nvPicPr>
            <p:cNvPr id="7176" name="Picture 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80" y="2790"/>
              <a:ext cx="1806" cy="13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3780" y="2790"/>
              <a:ext cx="1806" cy="13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88" y="3017838"/>
            <a:ext cx="3214687" cy="241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5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25" y="1571625"/>
            <a:ext cx="3073400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4275" y="142875"/>
            <a:ext cx="1522413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38" y="285750"/>
            <a:ext cx="266065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214313" y="1428750"/>
            <a:ext cx="3201987" cy="2292350"/>
            <a:chOff x="135" y="900"/>
            <a:chExt cx="2017" cy="1444"/>
          </a:xfrm>
        </p:grpSpPr>
        <p:pic>
          <p:nvPicPr>
            <p:cNvPr id="11286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5" y="900"/>
              <a:ext cx="2017" cy="1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287" name="Text Box 5"/>
            <p:cNvSpPr txBox="1">
              <a:spLocks noChangeArrowheads="1"/>
            </p:cNvSpPr>
            <p:nvPr/>
          </p:nvSpPr>
          <p:spPr bwMode="auto">
            <a:xfrm>
              <a:off x="135" y="900"/>
              <a:ext cx="2017" cy="1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85800" y="3733800"/>
            <a:ext cx="37719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610100" y="3733800"/>
            <a:ext cx="461963" cy="126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8"/>
          <p:cNvSpPr>
            <a:spLocks noChangeArrowheads="1"/>
          </p:cNvSpPr>
          <p:nvPr/>
        </p:nvSpPr>
        <p:spPr bwMode="auto">
          <a:xfrm>
            <a:off x="8351838" y="1412875"/>
            <a:ext cx="792162" cy="792163"/>
          </a:xfrm>
          <a:prstGeom prst="irregularSeal1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AutoShape 9"/>
          <p:cNvSpPr>
            <a:spLocks noChangeArrowheads="1"/>
          </p:cNvSpPr>
          <p:nvPr/>
        </p:nvSpPr>
        <p:spPr bwMode="auto">
          <a:xfrm rot="1500000">
            <a:off x="8064500" y="5921375"/>
            <a:ext cx="1081088" cy="936625"/>
          </a:xfrm>
          <a:prstGeom prst="star8">
            <a:avLst>
              <a:gd name="adj" fmla="val 25597"/>
            </a:avLst>
          </a:prstGeom>
          <a:gradFill rotWithShape="0">
            <a:gsLst>
              <a:gs pos="0">
                <a:srgbClr val="005CBF"/>
              </a:gs>
              <a:gs pos="100000">
                <a:srgbClr val="03D4A8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3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7625" y="4214813"/>
            <a:ext cx="1844675" cy="236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4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57875" y="4500563"/>
            <a:ext cx="2714625" cy="2036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5" name="Picture 1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43313" y="2143125"/>
            <a:ext cx="19431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6" name="AutoShape 13"/>
          <p:cNvSpPr>
            <a:spLocks noChangeArrowheads="1"/>
          </p:cNvSpPr>
          <p:nvPr/>
        </p:nvSpPr>
        <p:spPr bwMode="auto">
          <a:xfrm rot="1020000">
            <a:off x="112713" y="1063625"/>
            <a:ext cx="1081087" cy="936625"/>
          </a:xfrm>
          <a:prstGeom prst="star8">
            <a:avLst>
              <a:gd name="adj" fmla="val 26028"/>
            </a:avLst>
          </a:prstGeom>
          <a:gradFill rotWithShape="0">
            <a:gsLst>
              <a:gs pos="0">
                <a:srgbClr val="FFEBFA"/>
              </a:gs>
              <a:gs pos="100000">
                <a:srgbClr val="5E9EFF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0" y="3175"/>
            <a:ext cx="5572125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78" name="Picture 1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57938" y="2214563"/>
            <a:ext cx="2635250" cy="197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9" name="AutoShape 16"/>
          <p:cNvSpPr>
            <a:spLocks noChangeArrowheads="1"/>
          </p:cNvSpPr>
          <p:nvPr/>
        </p:nvSpPr>
        <p:spPr bwMode="auto">
          <a:xfrm>
            <a:off x="5003800" y="1412875"/>
            <a:ext cx="1655763" cy="1368425"/>
          </a:xfrm>
          <a:prstGeom prst="sun">
            <a:avLst>
              <a:gd name="adj" fmla="val 25000"/>
            </a:avLst>
          </a:prstGeom>
          <a:blipFill dpi="0" rotWithShape="0">
            <a:blip r:embed="rId11"/>
            <a:srcRect/>
            <a:stretch>
              <a:fillRect/>
            </a:stretch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AutoShape 17"/>
          <p:cNvSpPr>
            <a:spLocks noChangeArrowheads="1"/>
          </p:cNvSpPr>
          <p:nvPr/>
        </p:nvSpPr>
        <p:spPr bwMode="auto">
          <a:xfrm rot="-1440000">
            <a:off x="5351463" y="3779838"/>
            <a:ext cx="863600" cy="863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B150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4610100" y="1828800"/>
            <a:ext cx="37719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82" name="Picture 19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57188" y="4286250"/>
            <a:ext cx="3221037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83" name="AutoShape 20"/>
          <p:cNvSpPr>
            <a:spLocks noChangeArrowheads="1"/>
          </p:cNvSpPr>
          <p:nvPr/>
        </p:nvSpPr>
        <p:spPr bwMode="auto">
          <a:xfrm>
            <a:off x="250825" y="6065838"/>
            <a:ext cx="792163" cy="792162"/>
          </a:xfrm>
          <a:prstGeom prst="irregularSeal1">
            <a:avLst/>
          </a:prstGeom>
          <a:gradFill rotWithShape="0">
            <a:gsLst>
              <a:gs pos="0">
                <a:srgbClr val="99CC00"/>
              </a:gs>
              <a:gs pos="50000">
                <a:srgbClr val="FF66CC"/>
              </a:gs>
              <a:gs pos="100000">
                <a:srgbClr val="99CC00"/>
              </a:gs>
            </a:gsLst>
            <a:lin ang="18900000" scaled="1"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AutoShape 21"/>
          <p:cNvSpPr>
            <a:spLocks noChangeArrowheads="1"/>
          </p:cNvSpPr>
          <p:nvPr/>
        </p:nvSpPr>
        <p:spPr bwMode="auto">
          <a:xfrm>
            <a:off x="2124075" y="3860800"/>
            <a:ext cx="792163" cy="792163"/>
          </a:xfrm>
          <a:prstGeom prst="irregularSeal1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Text Box 22"/>
          <p:cNvSpPr txBox="1">
            <a:spLocks noChangeArrowheads="1"/>
          </p:cNvSpPr>
          <p:nvPr/>
        </p:nvSpPr>
        <p:spPr bwMode="auto">
          <a:xfrm>
            <a:off x="0" y="142875"/>
            <a:ext cx="7000875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00B0F0"/>
                </a:solidFill>
              </a:rPr>
              <a:t>А у нас физкультура ЕСТЬ!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611188" y="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009999"/>
                </a:solidFill>
                <a:ea typeface="Droid Sans Fallback" charset="0"/>
                <a:cs typeface="Droid Sans Fallback" charset="0"/>
              </a:rPr>
              <a:t/>
            </a:r>
            <a:br>
              <a:rPr lang="ru-RU" sz="4000">
                <a:solidFill>
                  <a:srgbClr val="009999"/>
                </a:solidFill>
                <a:ea typeface="Droid Sans Fallback" charset="0"/>
                <a:cs typeface="Droid Sans Fallback" charset="0"/>
              </a:rPr>
            </a:br>
            <a:endParaRPr lang="ru-RU" sz="4000">
              <a:solidFill>
                <a:srgbClr val="009999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357313" y="357188"/>
            <a:ext cx="6500812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4143375" y="4071938"/>
            <a:ext cx="2355850" cy="2211387"/>
            <a:chOff x="2610" y="2565"/>
            <a:chExt cx="1484" cy="1393"/>
          </a:xfrm>
        </p:grpSpPr>
        <p:pic>
          <p:nvPicPr>
            <p:cNvPr id="1229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10" y="2565"/>
              <a:ext cx="1484" cy="13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300" name="Text Box 5"/>
            <p:cNvSpPr txBox="1">
              <a:spLocks noChangeArrowheads="1"/>
            </p:cNvSpPr>
            <p:nvPr/>
          </p:nvSpPr>
          <p:spPr bwMode="auto">
            <a:xfrm>
              <a:off x="2610" y="2565"/>
              <a:ext cx="1484" cy="13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214313"/>
            <a:ext cx="3500438" cy="239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7000875" y="2643188"/>
            <a:ext cx="1917700" cy="2570162"/>
            <a:chOff x="4410" y="1665"/>
            <a:chExt cx="1208" cy="1619"/>
          </a:xfrm>
        </p:grpSpPr>
        <p:pic>
          <p:nvPicPr>
            <p:cNvPr id="12297" name="Picture 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410" y="1665"/>
              <a:ext cx="1208" cy="1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298" name="Text Box 9"/>
            <p:cNvSpPr txBox="1">
              <a:spLocks noChangeArrowheads="1"/>
            </p:cNvSpPr>
            <p:nvPr/>
          </p:nvSpPr>
          <p:spPr bwMode="auto">
            <a:xfrm>
              <a:off x="4410" y="1665"/>
              <a:ext cx="1208" cy="1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143375" y="1285875"/>
            <a:ext cx="45720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Запишитесь-ка вы, девчонки, в кружок ритмической гимнастики, а расписание спросите у этих … мелких! </a:t>
            </a:r>
          </a:p>
        </p:txBody>
      </p:sp>
      <p:pic>
        <p:nvPicPr>
          <p:cNvPr id="12296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" y="3143250"/>
            <a:ext cx="3000375" cy="225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611188" y="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009999"/>
                </a:solidFill>
                <a:ea typeface="Droid Sans Fallback" charset="0"/>
                <a:cs typeface="Droid Sans Fallback" charset="0"/>
              </a:rPr>
              <a:t/>
            </a:r>
            <a:br>
              <a:rPr lang="ru-RU" sz="4000">
                <a:solidFill>
                  <a:srgbClr val="009999"/>
                </a:solidFill>
                <a:ea typeface="Droid Sans Fallback" charset="0"/>
                <a:cs typeface="Droid Sans Fallback" charset="0"/>
              </a:rPr>
            </a:br>
            <a:endParaRPr lang="ru-RU" sz="4000">
              <a:solidFill>
                <a:srgbClr val="009999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357313" y="500063"/>
            <a:ext cx="5715000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Я обожаю шоколад! </a:t>
            </a:r>
            <a:br>
              <a:rPr lang="ru-RU" sz="2800" b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</a:br>
            <a:r>
              <a:rPr lang="ru-RU" sz="2800" b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Скажите, кто его не любит? Чудесный, сладкий аромат…. </a:t>
            </a: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3929063" y="2857500"/>
            <a:ext cx="2998787" cy="1954213"/>
            <a:chOff x="2475" y="1800"/>
            <a:chExt cx="1889" cy="1231"/>
          </a:xfrm>
        </p:grpSpPr>
        <p:pic>
          <p:nvPicPr>
            <p:cNvPr id="13322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75" y="1800"/>
              <a:ext cx="1889" cy="1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23" name="Text Box 5"/>
            <p:cNvSpPr txBox="1">
              <a:spLocks noChangeArrowheads="1"/>
            </p:cNvSpPr>
            <p:nvPr/>
          </p:nvSpPr>
          <p:spPr bwMode="auto">
            <a:xfrm>
              <a:off x="2475" y="1800"/>
              <a:ext cx="1889" cy="1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6858000" y="357188"/>
            <a:ext cx="1646238" cy="2446337"/>
            <a:chOff x="4320" y="225"/>
            <a:chExt cx="1037" cy="1541"/>
          </a:xfrm>
        </p:grpSpPr>
        <p:pic>
          <p:nvPicPr>
            <p:cNvPr id="13320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0" y="225"/>
              <a:ext cx="1037" cy="15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21" name="Text Box 8"/>
            <p:cNvSpPr txBox="1">
              <a:spLocks noChangeArrowheads="1"/>
            </p:cNvSpPr>
            <p:nvPr/>
          </p:nvSpPr>
          <p:spPr bwMode="auto">
            <a:xfrm>
              <a:off x="4320" y="225"/>
              <a:ext cx="1037" cy="15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928813"/>
            <a:ext cx="2681287" cy="303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688" y="4643438"/>
            <a:ext cx="2032000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611188" y="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009999"/>
                </a:solidFill>
                <a:ea typeface="Droid Sans Fallback" charset="0"/>
                <a:cs typeface="Droid Sans Fallback" charset="0"/>
              </a:rPr>
              <a:t/>
            </a:r>
            <a:br>
              <a:rPr lang="ru-RU" sz="4000">
                <a:solidFill>
                  <a:srgbClr val="009999"/>
                </a:solidFill>
                <a:ea typeface="Droid Sans Fallback" charset="0"/>
                <a:cs typeface="Droid Sans Fallback" charset="0"/>
              </a:rPr>
            </a:br>
            <a:endParaRPr lang="ru-RU" sz="4000">
              <a:solidFill>
                <a:srgbClr val="009999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714500" y="923925"/>
            <a:ext cx="61436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Ну вот, а мне опять идти к врачу</a:t>
            </a: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…</a:t>
            </a:r>
          </a:p>
        </p:txBody>
      </p:sp>
      <p:grpSp>
        <p:nvGrpSpPr>
          <p:cNvPr id="15364" name="Group 3"/>
          <p:cNvGrpSpPr>
            <a:grpSpLocks/>
          </p:cNvGrpSpPr>
          <p:nvPr/>
        </p:nvGrpSpPr>
        <p:grpSpPr bwMode="auto">
          <a:xfrm>
            <a:off x="285750" y="1500188"/>
            <a:ext cx="2357438" cy="1500187"/>
            <a:chOff x="180" y="945"/>
            <a:chExt cx="1619" cy="1127"/>
          </a:xfrm>
        </p:grpSpPr>
        <p:pic>
          <p:nvPicPr>
            <p:cNvPr id="1537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0" y="945"/>
              <a:ext cx="1619" cy="11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373" name="Text Box 5"/>
            <p:cNvSpPr txBox="1">
              <a:spLocks noChangeArrowheads="1"/>
            </p:cNvSpPr>
            <p:nvPr/>
          </p:nvSpPr>
          <p:spPr bwMode="auto">
            <a:xfrm>
              <a:off x="180" y="945"/>
              <a:ext cx="1619" cy="11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365" name="Group 6"/>
          <p:cNvGrpSpPr>
            <a:grpSpLocks/>
          </p:cNvGrpSpPr>
          <p:nvPr/>
        </p:nvGrpSpPr>
        <p:grpSpPr bwMode="auto">
          <a:xfrm>
            <a:off x="357188" y="4071938"/>
            <a:ext cx="1784350" cy="1427162"/>
            <a:chOff x="225" y="2565"/>
            <a:chExt cx="1124" cy="899"/>
          </a:xfrm>
        </p:grpSpPr>
        <p:pic>
          <p:nvPicPr>
            <p:cNvPr id="15370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" y="2565"/>
              <a:ext cx="1124" cy="8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371" name="Text Box 8"/>
            <p:cNvSpPr txBox="1">
              <a:spLocks noChangeArrowheads="1"/>
            </p:cNvSpPr>
            <p:nvPr/>
          </p:nvSpPr>
          <p:spPr bwMode="auto">
            <a:xfrm>
              <a:off x="225" y="2565"/>
              <a:ext cx="1124" cy="8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1428750"/>
            <a:ext cx="2762250" cy="276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2286000" y="3143250"/>
            <a:ext cx="4572000" cy="167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Наша школа уделяет большое внимание сбережению здоровья учеников.</a:t>
            </a:r>
            <a:br>
              <a:rPr lang="ru-RU" b="1">
                <a:solidFill>
                  <a:srgbClr val="000000"/>
                </a:solidFill>
                <a:cs typeface="Arial" charset="0"/>
              </a:rPr>
            </a:br>
            <a:r>
              <a:rPr lang="ru-RU" b="1">
                <a:solidFill>
                  <a:srgbClr val="000000"/>
                </a:solidFill>
                <a:cs typeface="Arial" charset="0"/>
              </a:rPr>
              <a:t> Для этой цели оборудован кабинет с современным оборудованием</a:t>
            </a:r>
            <a:r>
              <a:rPr lang="ru-RU" sz="3200" b="1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4999038"/>
            <a:ext cx="1947863" cy="1468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9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" y="0"/>
            <a:ext cx="1714500" cy="99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988" y="2779713"/>
            <a:ext cx="2438400" cy="336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65775" y="-6350"/>
            <a:ext cx="3584575" cy="2693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6350" y="-6350"/>
            <a:ext cx="3444875" cy="258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0013" y="1779588"/>
            <a:ext cx="4224337" cy="312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214688" y="4929188"/>
            <a:ext cx="5500687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Веселый взгляд и румяные  щеки,</a:t>
            </a:r>
            <a:br>
              <a:rPr lang="ru-RU" sz="2400" b="1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</a:b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Ребенок здоровый </a:t>
            </a: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ну просто картина! </a:t>
            </a:r>
            <a:br>
              <a:rPr lang="ru-RU" sz="2400" b="1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</a:b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Здоровья истоки ищи  в витаминах!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106</Words>
  <PresentationFormat>Экран (4:3)</PresentationFormat>
  <Paragraphs>31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</dc:creator>
  <cp:lastModifiedBy>KochetkovaS</cp:lastModifiedBy>
  <cp:revision>34</cp:revision>
  <cp:lastPrinted>1601-01-01T00:00:00Z</cp:lastPrinted>
  <dcterms:created xsi:type="dcterms:W3CDTF">2008-11-23T19:54:28Z</dcterms:created>
  <dcterms:modified xsi:type="dcterms:W3CDTF">2012-04-04T03:36:03Z</dcterms:modified>
</cp:coreProperties>
</file>