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05800" cy="107157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Курение это яд!!!</a:t>
            </a:r>
            <a:endParaRPr lang="ru-RU" sz="6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011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14942" y="5715016"/>
            <a:ext cx="3357586" cy="78581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8 «А» класс</a:t>
            </a:r>
            <a:endParaRPr kumimoji="0" lang="ru-RU" sz="6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Курильщики составляют 96 - 100% всех больных раком легких.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65628" cy="517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643314"/>
            <a:ext cx="8229600" cy="1219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Наибольший вред курение наносит </a:t>
            </a:r>
            <a:r>
              <a:rPr lang="ru-RU" sz="4400" b="1" dirty="0" err="1" smtClean="0">
                <a:solidFill>
                  <a:schemeClr val="bg1"/>
                </a:solidFill>
              </a:rPr>
              <a:t>сердечно-сосудистой</a:t>
            </a:r>
            <a:r>
              <a:rPr lang="ru-RU" sz="4400" b="1" dirty="0" smtClean="0">
                <a:solidFill>
                  <a:schemeClr val="bg1"/>
                </a:solidFill>
              </a:rPr>
              <a:t> системе, дыхательной системе и, наконец, является фактором, провоцирующим появления раковых опухолей.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500066"/>
          </a:xfrm>
          <a:noFill/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C00000"/>
                </a:solidFill>
              </a:rPr>
              <a:t>Пагубно влияя на половые железы, никотин способствует развитию у мужчин половой слабости - </a:t>
            </a:r>
            <a:r>
              <a:rPr lang="ru-RU" sz="2700" b="1" i="1" u="sng" dirty="0" smtClean="0">
                <a:solidFill>
                  <a:srgbClr val="C00000"/>
                </a:solidFill>
              </a:rPr>
              <a:t>ИМПОТЕНЦИИ!!!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Особенно вредно курение для детей и подростков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5619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2000 году в развитых странах курение явилось причиной 30% всех смертей мужчин, произошедших в возрасте от 35 до 70 лет.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900" b="1" dirty="0" smtClean="0">
                <a:solidFill>
                  <a:schemeClr val="bg1"/>
                </a:solidFill>
              </a:rPr>
              <a:t>Из группы в 1000 человек, начавших курить в подростковом возрасте, 250 человек погибнут от воздействий табака до достижения ими 70-летнего возраста. Эти 250 умерших от курения людей потеряют 10-15 лет жизни. Еще 250 людей умрут от связанных с табаком болезней после семидесяти лет.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курите и ваши дети будут здоровы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57430"/>
            <a:ext cx="3776262" cy="374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Каждый день курения приближает вас к смерти!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9737" y="1524000"/>
            <a:ext cx="5724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144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Курение это яд!!!</vt:lpstr>
      <vt:lpstr>Курильщики составляют 96 - 100% всех больных раком легких. </vt:lpstr>
      <vt:lpstr>Наибольший вред курение наносит сердечно-сосудистой системе, дыхательной системе и, наконец, является фактором, провоцирующим появления раковых опухолей. </vt:lpstr>
      <vt:lpstr>Пагубно влияя на половые железы, никотин способствует развитию у мужчин половой слабости - ИМПОТЕНЦИИ!!! Особенно вредно курение для детей и подростков </vt:lpstr>
      <vt:lpstr>В 2000 году в развитых странах курение явилось причиной 30% всех смертей мужчин, произошедших в возрасте от 35 до 70 лет. </vt:lpstr>
      <vt:lpstr>Слайд 6</vt:lpstr>
      <vt:lpstr>Не курите и ваши дети будут здоровы</vt:lpstr>
      <vt:lpstr>Слайд 8</vt:lpstr>
      <vt:lpstr>Каждый день курения приближает вас к смерти!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 это яд!!!</dc:title>
  <cp:lastModifiedBy>Валентина</cp:lastModifiedBy>
  <cp:revision>11</cp:revision>
  <dcterms:modified xsi:type="dcterms:W3CDTF">2008-10-31T10:43:58Z</dcterms:modified>
</cp:coreProperties>
</file>