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9" r:id="rId4"/>
    <p:sldId id="258" r:id="rId5"/>
    <p:sldId id="264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9" d="100"/>
          <a:sy n="79" d="100"/>
        </p:scale>
        <p:origin x="-17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21EB-2A26-4D40-B162-35F8BE776125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00E4-6C6F-465B-ACF1-9D8260221B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21EB-2A26-4D40-B162-35F8BE776125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00E4-6C6F-465B-ACF1-9D8260221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21EB-2A26-4D40-B162-35F8BE776125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00E4-6C6F-465B-ACF1-9D8260221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21EB-2A26-4D40-B162-35F8BE776125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00E4-6C6F-465B-ACF1-9D8260221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21EB-2A26-4D40-B162-35F8BE776125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28A00E4-6C6F-465B-ACF1-9D8260221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21EB-2A26-4D40-B162-35F8BE776125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00E4-6C6F-465B-ACF1-9D8260221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21EB-2A26-4D40-B162-35F8BE776125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00E4-6C6F-465B-ACF1-9D8260221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21EB-2A26-4D40-B162-35F8BE776125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00E4-6C6F-465B-ACF1-9D8260221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21EB-2A26-4D40-B162-35F8BE776125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00E4-6C6F-465B-ACF1-9D8260221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21EB-2A26-4D40-B162-35F8BE776125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00E4-6C6F-465B-ACF1-9D8260221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21EB-2A26-4D40-B162-35F8BE776125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00E4-6C6F-465B-ACF1-9D8260221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2221EB-2A26-4D40-B162-35F8BE776125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8A00E4-6C6F-465B-ACF1-9D8260221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topsmok.ru/smoker.html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hyperlink" Target="http://www.stopsmok.ru/nosmok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557598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glow rad="2286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Здоровый образ жизни? – Я за!</a:t>
            </a:r>
            <a:endParaRPr lang="ru-RU" sz="7200" dirty="0">
              <a:solidFill>
                <a:schemeClr val="accent3">
                  <a:lumMod val="40000"/>
                  <a:lumOff val="60000"/>
                </a:schemeClr>
              </a:solidFill>
              <a:effectLst>
                <a:glow rad="228600">
                  <a:schemeClr val="accent3">
                    <a:lumMod val="60000"/>
                    <a:lumOff val="40000"/>
                    <a:alpha val="40000"/>
                  </a:schemeClr>
                </a:glow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Заголовок 1"/>
          <p:cNvSpPr>
            <a:spLocks noGrp="1"/>
          </p:cNvSpPr>
          <p:nvPr/>
        </p:nvSpPr>
        <p:spPr>
          <a:xfrm>
            <a:off x="5500694" y="5500702"/>
            <a:ext cx="3448016" cy="642942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 fontScale="700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dirty="0" smtClean="0"/>
              <a:t>9 А класс</a:t>
            </a:r>
            <a:endParaRPr lang="ru-RU" sz="6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43438" y="500042"/>
            <a:ext cx="3829048" cy="5768997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Сигареты обязаны своим происхождением американским индейцам, которые первыми стали заворачивать табак в солому, тростник и кукурузные листья. После появления в Европе в течение почти 250 лет единственным средством получения удовольствия от табака были трубки и сигары. </a:t>
            </a:r>
            <a:b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1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США распространению сигарет способствовало появление некоторых новых сортов"светлого" табака, например, "Белого Берли" , и, конечно же, изобретение первой машины для изготовления сигарет в конце 1880-х. В последующее десятилетие сигареты значительно обогнали сигары по объему продаж. </a:t>
            </a:r>
            <a:endParaRPr lang="ru-RU" dirty="0"/>
          </a:p>
        </p:txBody>
      </p:sp>
      <p:pic>
        <p:nvPicPr>
          <p:cNvPr id="7" name="Содержимое 6" descr="3KVBCAW5RGC4CAIBS9DNCA8EUAUXCAKHS084CAEXC633CAHTCF4PCAGSBO0KCA2BQQOBCAB6IRKMCAGJL5WWCAZXWXLYCAI35GZCCADJD9XRCA9H8UNVCAEHE9H5CAO29DF3CAEG7ECUCABG9SLK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00108"/>
            <a:ext cx="4714877" cy="407196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290"/>
            <a:ext cx="4257676" cy="5911873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Курение, несомненно, оказывает свое пагубное влияние на все системы организма, но описание всех воздействий курения на организм курильщика вылилось бы в отдельный медицинский справочник. Поэтому далее описано только самое важное.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Из группы в 1000 человек, начавших курить в подростковом возрасте, 250 человек погибнут от воздействий табака до достижения ими 70-летнего возраста. Эти 250 умерших от курения людей потеряют 10-15 лет жизни. Еще 250 людей умрут от связанных с табаком болезней после семидесяти лет.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Недавние исследования в США показали, что в группе американских мальчиков 15-летнего возраста табак, согласно прогнозам, убьет, прежде чем они достигнут 70 лет, в три раза больше из них, чем наркотики, убийства, самоубийства, СПИД, дорожно-транспортные происшествия и алкоголь, вместе взятые.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В 2000 году в развитых странах курение явилось причиной 30% всех смертей мужчин, произошедших в возрасте от 35 до 70 лет.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6H21CALDO29VCA74E0ZLCA8TR2ILCACJE2GLCA3C3Z8KCACZXXHECARYTO3OCAK6XCQICAPQR1QMCA0HO2LQCAKL1100CAZFD9WKCA81SWB0CAPVY8Q9CAISUOUCCAJ1IWSPCALUVPM3CAZCFJCF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628" y="500042"/>
            <a:ext cx="3989332" cy="56436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596" y="357166"/>
            <a:ext cx="4186238" cy="5983311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Никотин</a:t>
            </a:r>
            <a:r>
              <a:rPr lang="ru-RU" sz="2000" b="1" dirty="0" smtClean="0"/>
              <a:t> - алкалоид</a:t>
            </a:r>
            <a:r>
              <a:rPr lang="ru-RU" sz="2000" dirty="0" smtClean="0"/>
              <a:t>, содержащийся в листьях и стеблях табака. При курении вдыхается с дымом, через легкие попадает в кровяное русло, преодолевает гематоэнцефалический барьер и через несколько секунд попадает в центральную нервную систему. Другой точкой приложения действия никотина являются вегетативные ганглии. В последние годы в организме человека обнаружены специфические рецепторы, воспринимающие эндогенный (вырабатываемый в организме в </a:t>
            </a:r>
            <a:r>
              <a:rPr lang="ru-RU" sz="2000" dirty="0" err="1" smtClean="0"/>
              <a:t>микроколичествах</a:t>
            </a:r>
            <a:r>
              <a:rPr lang="ru-RU" sz="2000" dirty="0" smtClean="0"/>
              <a:t>) и экзогенный (</a:t>
            </a:r>
            <a:r>
              <a:rPr lang="ru-RU" sz="2000" dirty="0" err="1" smtClean="0"/>
              <a:t>курительно-дымовой</a:t>
            </a:r>
            <a:r>
              <a:rPr lang="ru-RU" sz="2000" dirty="0" smtClean="0"/>
              <a:t>) никотин. При воздействии на специфические рецепторы никотин проявляет свои наркотические свойства, при неоднократном курении вызывает табачную зависимость.</a:t>
            </a:r>
            <a:endParaRPr lang="ru-RU" sz="2000" dirty="0"/>
          </a:p>
        </p:txBody>
      </p:sp>
      <p:pic>
        <p:nvPicPr>
          <p:cNvPr id="5" name="Содержимое 4" descr="легкие курильщика">
            <a:hlinkClick r:id="rId2" tgtFrame="blank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571480"/>
            <a:ext cx="264320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легкие не курящего">
            <a:hlinkClick r:id="rId4" tgtFrame="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3571876"/>
            <a:ext cx="285752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786446" y="3071810"/>
            <a:ext cx="2130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Легкие курильщика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6143644"/>
            <a:ext cx="2838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Легкие здорового человека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85728"/>
            <a:ext cx="3008313" cy="5840435"/>
          </a:xfrm>
        </p:spPr>
        <p:txBody>
          <a:bodyPr>
            <a:normAutofit fontScale="92500" lnSpcReduction="10000"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Никотин - яд нервной системы, избирательно действующий на нервные узлы центральной и периферической нервной системы, регулирующие деятельность внутренних органов и жизненно важных систем. В малых дозах никотин действует возбуждающе на нервную систему, в больших - вызывает ее паралич (остановку дыхания, прекращение сердечной деятельности).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Курение - это не только вредная привычка, по своей силе она сродни определенной форме наркотической зависимости (никотинизм). Однако сам по себе никотин не обладает в организме сильным действием и его вред для организма значительно меньше, чем вред угарного газа, синильной кислоты, 43 канцерогенов и других составляющих табачного дыма. </a:t>
            </a:r>
          </a:p>
          <a:p>
            <a:endParaRPr lang="ru-RU" dirty="0"/>
          </a:p>
        </p:txBody>
      </p:sp>
      <p:pic>
        <p:nvPicPr>
          <p:cNvPr id="5" name="Содержимое 4" descr="ОД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14810" y="285728"/>
            <a:ext cx="4286280" cy="575076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290"/>
            <a:ext cx="4900618" cy="591187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Хотя многие люди и отдают себе отчет в том, что курение вредно, однако мало кто из них осознает в полной мере степень этой опасности. В этой связи заслуживают внимания количественные оценки степени риска, если такие данные имеются в вашей стране. При этом особое значение имеют те оценки, которые показывают, насколько вредно и опасно курение по сравнению с другими причинами смертности и заболеваемости. Лишь немногие из других стереотипов поведения или факторов риска, которые можно предотвратить, являются причиной смерти такого же количества людей, как </a:t>
            </a:r>
            <a:r>
              <a:rPr lang="ru-RU" dirty="0" err="1" smtClean="0">
                <a:solidFill>
                  <a:schemeClr val="bg1"/>
                </a:solidFill>
              </a:rPr>
              <a:t>табакокурение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Курение приводит к развитию трех основных заболеваний с летальным исходом: рак легкого; хронический бронхит и эмфизема; коронарная болезнь. 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Hа</a:t>
            </a:r>
            <a:r>
              <a:rPr lang="ru-RU" dirty="0" smtClean="0">
                <a:solidFill>
                  <a:schemeClr val="bg1"/>
                </a:solidFill>
              </a:rPr>
              <a:t> примере нескольких стран, в которых курение стало массовой привычкой уже давно, было доказано, что табак является причиной смертности от рака легкого в 90% всех случаев, от бронхита и эмфиземы в 75% и от болезни сердца в примерно 25% всех случаев.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Примерно 25% регулярных курильщиков сигарет умрет преждевременно по причине курения. Многие из этого числа смогли бы прожить на 10, 20 или 30 лет дольше, т.е. в данном случае средняя потеря лет жизни является существенной. Умершие вследствие курения в среднем потеряют 10-15 лет своей жизни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OYAFCAK194XZCANA90JNCA4YDSBMCAKZ9J0FCA7BL1L6CAR1YWF8CAVVF5ACCA2FHPLFCA9CWAWOCA7QA7HLCA1HW81HCAS4KSQ2CAB2X40QCADKDMP3CAIGN2JJCAUR12KSCAJIZ0RGCADCIJA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429256" y="714356"/>
            <a:ext cx="3500462" cy="5286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116632"/>
            <a:ext cx="8229600" cy="850106"/>
          </a:xfrm>
        </p:spPr>
        <p:txBody>
          <a:bodyPr/>
          <a:lstStyle/>
          <a:p>
            <a:r>
              <a:rPr lang="ru-RU" dirty="0" smtClean="0"/>
              <a:t>Мы за здоровый образ жизни!</a:t>
            </a:r>
            <a:endParaRPr lang="ru-RU" dirty="0"/>
          </a:p>
        </p:txBody>
      </p:sp>
      <p:pic>
        <p:nvPicPr>
          <p:cNvPr id="3" name="Picture 2" descr="C:\Users\Валентина\Pictures\Новая папка\Рисунок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17031"/>
            <a:ext cx="4093316" cy="2952329"/>
          </a:xfrm>
          <a:prstGeom prst="rect">
            <a:avLst/>
          </a:prstGeom>
          <a:noFill/>
        </p:spPr>
      </p:pic>
      <p:pic>
        <p:nvPicPr>
          <p:cNvPr id="1027" name="Picture 3" descr="C:\Users\Валентина\Pictures\Новая папка\Рисунок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672667"/>
            <a:ext cx="3960440" cy="2970128"/>
          </a:xfrm>
          <a:prstGeom prst="rect">
            <a:avLst/>
          </a:prstGeom>
          <a:noFill/>
        </p:spPr>
      </p:pic>
      <p:pic>
        <p:nvPicPr>
          <p:cNvPr id="1028" name="Picture 4" descr="C:\Users\Валентина\Pictures\Новая папка\Рисунок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7" y="980728"/>
            <a:ext cx="4176465" cy="2520280"/>
          </a:xfrm>
          <a:prstGeom prst="rect">
            <a:avLst/>
          </a:prstGeom>
          <a:noFill/>
        </p:spPr>
      </p:pic>
      <p:pic>
        <p:nvPicPr>
          <p:cNvPr id="1029" name="Picture 5" descr="C:\Users\Валентина\Pictures\Новая папка\Рисунок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980728"/>
            <a:ext cx="3960440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125</TotalTime>
  <Words>508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Здоровый образ жизни? – Я за!</vt:lpstr>
      <vt:lpstr>Слайд 2</vt:lpstr>
      <vt:lpstr>Слайд 3</vt:lpstr>
      <vt:lpstr>Слайд 4</vt:lpstr>
      <vt:lpstr>Слайд 5</vt:lpstr>
      <vt:lpstr>Слайд 6</vt:lpstr>
      <vt:lpstr>Мы за здоровый образ жизни!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XP SP 2</dc:creator>
  <cp:lastModifiedBy>Валентина</cp:lastModifiedBy>
  <cp:revision>15</cp:revision>
  <dcterms:created xsi:type="dcterms:W3CDTF">2008-10-24T09:11:16Z</dcterms:created>
  <dcterms:modified xsi:type="dcterms:W3CDTF">2012-04-28T19:38:58Z</dcterms:modified>
</cp:coreProperties>
</file>