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B12F4-35F3-4ED6-9A5F-09F525B325C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24F4F-21BB-4628-9B3A-DF795D908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59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24F4F-21BB-4628-9B3A-DF795D908A3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593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24F4F-21BB-4628-9B3A-DF795D908A3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3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824A-19E5-4996-8BC0-66942D2608F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9AFF-568F-427A-B35A-C10205C8E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20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824A-19E5-4996-8BC0-66942D2608F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9AFF-568F-427A-B35A-C10205C8E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53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824A-19E5-4996-8BC0-66942D2608F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9AFF-568F-427A-B35A-C10205C8E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5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824A-19E5-4996-8BC0-66942D2608F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9AFF-568F-427A-B35A-C10205C8E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03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824A-19E5-4996-8BC0-66942D2608F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9AFF-568F-427A-B35A-C10205C8E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84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824A-19E5-4996-8BC0-66942D2608F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9AFF-568F-427A-B35A-C10205C8E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89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824A-19E5-4996-8BC0-66942D2608F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9AFF-568F-427A-B35A-C10205C8E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09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824A-19E5-4996-8BC0-66942D2608F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9AFF-568F-427A-B35A-C10205C8E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9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824A-19E5-4996-8BC0-66942D2608F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9AFF-568F-427A-B35A-C10205C8E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2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824A-19E5-4996-8BC0-66942D2608F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9AFF-568F-427A-B35A-C10205C8E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35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824A-19E5-4996-8BC0-66942D2608F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9AFF-568F-427A-B35A-C10205C8E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38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B824A-19E5-4996-8BC0-66942D2608FD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69AFF-568F-427A-B35A-C10205C8E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13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orshud.unatlib.org.ru/index.php?title=%D0%9F%D0%B8%D1%80%D1%81%D0%B0%D1%82%D1%8D%D0%BC_%D0%BA%D3%A7%D0%B6%D1%8B&amp;action=edit&amp;redlink=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finnougoria.ru/upload/iblock/922/hymvsksfti-fvogsyp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23728" y="1556792"/>
            <a:ext cx="6480720" cy="1395586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9050">
                  <a:solidFill>
                    <a:srgbClr val="7030A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Удмуртская национальная </a:t>
            </a:r>
            <a:br>
              <a:rPr lang="ru-RU" b="1" dirty="0" smtClean="0">
                <a:ln w="19050">
                  <a:solidFill>
                    <a:srgbClr val="7030A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9050">
                  <a:solidFill>
                    <a:srgbClr val="7030A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кухня</a:t>
            </a:r>
            <a:endParaRPr lang="ru-RU" b="1" dirty="0">
              <a:ln w="19050">
                <a:solidFill>
                  <a:srgbClr val="7030A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220072" y="4293096"/>
            <a:ext cx="3488432" cy="115212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C00000"/>
                </a:solidFill>
              </a:rPr>
              <a:t>Воспитатель МАДОУ детский сад № 108 «Счастливое детство»</a:t>
            </a:r>
          </a:p>
          <a:p>
            <a:pPr algn="l"/>
            <a:r>
              <a:rPr lang="ru-RU" sz="1800" b="1" dirty="0" err="1" smtClean="0">
                <a:solidFill>
                  <a:srgbClr val="C00000"/>
                </a:solidFill>
              </a:rPr>
              <a:t>Зиннатуллина</a:t>
            </a:r>
            <a:r>
              <a:rPr lang="ru-RU" sz="1800" b="1" smtClean="0">
                <a:solidFill>
                  <a:srgbClr val="C00000"/>
                </a:solidFill>
              </a:rPr>
              <a:t> Г.И.</a:t>
            </a:r>
            <a:endParaRPr lang="ru-RU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60648"/>
            <a:ext cx="1990261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482502" y="404664"/>
            <a:ext cx="53407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</a:t>
            </a:r>
            <a:r>
              <a:rPr lang="ru-RU" sz="1600" dirty="0" smtClean="0"/>
              <a:t>Национальная </a:t>
            </a:r>
            <a:r>
              <a:rPr lang="ru-RU" sz="1600" dirty="0"/>
              <a:t>кухня удмуртов формировалась на основе древних земледельческих и животноводческих традиций. Сочетание продуктов земледелия и животноводства позволило создать многообразие блюд и их вариантов.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95078" y="1772816"/>
            <a:ext cx="53324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   Основу </a:t>
            </a:r>
            <a:r>
              <a:rPr lang="ru-RU" sz="1600" dirty="0"/>
              <a:t>традиционного комплекса питания удмуртов составляли зерновые продукты – они входили в большую часть блюд народной кухни в качестве основного или существенного компонента. Ведущая роль принадлежала ржи, ячменю, овсу, полбе, просу, в незначительной степени – пшенице. Наиболее любимыми и разнообразными были кушанья из ржи и ячменя.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76028" y="3717032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sz="1600" dirty="0" smtClean="0"/>
              <a:t>Из </a:t>
            </a:r>
            <a:r>
              <a:rPr lang="ru-RU" sz="1600" dirty="0"/>
              <a:t>овощей выращивали репу, капусту, свеклу, морковь, брюкву, редьку, хрен, лук, чеснок. Картофель в быт удмуртов вошел во второй половине XIX века, до этого в большом количестве употребляли репу. В пищу использовали семена масличных растений: льна, конопли. Из семян отжимали масло (</a:t>
            </a:r>
            <a:r>
              <a:rPr lang="ru-RU" sz="1600" dirty="0" err="1"/>
              <a:t>кенэм</a:t>
            </a:r>
            <a:r>
              <a:rPr lang="ru-RU" sz="1600" dirty="0"/>
              <a:t> </a:t>
            </a:r>
            <a:r>
              <a:rPr lang="ru-RU" sz="1600" dirty="0" err="1"/>
              <a:t>вӧй</a:t>
            </a:r>
            <a:r>
              <a:rPr lang="ru-RU" sz="1600" dirty="0"/>
              <a:t>, </a:t>
            </a:r>
            <a:r>
              <a:rPr lang="ru-RU" sz="1600" dirty="0" err="1"/>
              <a:t>етӥн</a:t>
            </a:r>
            <a:r>
              <a:rPr lang="ru-RU" sz="1600" dirty="0"/>
              <a:t> </a:t>
            </a:r>
            <a:r>
              <a:rPr lang="ru-RU" sz="1600" dirty="0" err="1"/>
              <a:t>вӧй</a:t>
            </a:r>
            <a:r>
              <a:rPr lang="ru-RU" sz="1600" dirty="0"/>
              <a:t>); льняным маслом заправляли толченый картофель и овощи. Из конопляного семени, кроме того, готовили начинки для ватрушек, подливки для блинов, сладости. Широко культивировался горох: им заправляли супы, из него варили кисель, формовали колобки, иногда добавляли в кашу. Поджаренный горох (</a:t>
            </a:r>
            <a:r>
              <a:rPr lang="ru-RU" sz="1600" u="sng" dirty="0" err="1">
                <a:hlinkClick r:id="rId3" tooltip="Пирсатэм кӧжы (страница не существует)"/>
              </a:rPr>
              <a:t>пирсатэм</a:t>
            </a:r>
            <a:r>
              <a:rPr lang="ru-RU" sz="1600" u="sng" dirty="0">
                <a:hlinkClick r:id="rId3" tooltip="Пирсатэм кӧжы (страница не существует)"/>
              </a:rPr>
              <a:t> </a:t>
            </a:r>
            <a:r>
              <a:rPr lang="ru-RU" sz="1600" u="sng" dirty="0" err="1">
                <a:hlinkClick r:id="rId3" tooltip="Пирсатэм кӧжы (страница не существует)"/>
              </a:rPr>
              <a:t>кӧжы</a:t>
            </a:r>
            <a:r>
              <a:rPr lang="ru-RU" sz="1600" dirty="0"/>
              <a:t>, </a:t>
            </a:r>
            <a:r>
              <a:rPr lang="ru-RU" sz="1600" dirty="0" err="1"/>
              <a:t>пушкытэм</a:t>
            </a:r>
            <a:r>
              <a:rPr lang="ru-RU" sz="1600" dirty="0"/>
              <a:t> </a:t>
            </a:r>
            <a:r>
              <a:rPr lang="ru-RU" sz="1600" dirty="0" err="1"/>
              <a:t>кӧжы</a:t>
            </a:r>
            <a:r>
              <a:rPr lang="ru-RU" sz="1600" dirty="0"/>
              <a:t>) считался лакомством у детей. Много блюд готовилось из редьки, брюквы, капусты, моркови, хрена, лука.</a:t>
            </a:r>
          </a:p>
        </p:txBody>
      </p:sp>
    </p:spTree>
    <p:extLst>
      <p:ext uri="{BB962C8B-B14F-4D97-AF65-F5344CB8AC3E}">
        <p14:creationId xmlns:p14="http://schemas.microsoft.com/office/powerpoint/2010/main" val="370969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566478" y="243435"/>
            <a:ext cx="7312310" cy="152938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речь заходит об удмуртской народной кухне, прежде всего подразумеваются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пельмени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Да, именно пельмени, которые во всем мире считаются исконно русской едой, попали в 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оссию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пермского края от предков нынешних удмуртов и 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 этом говорит само название блюда. Пельмень удмурты называют 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пельнянь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ухо, нянь - хлеб, то есть хлебное ухо. Действительно, он и похож на ухо. </a:t>
            </a:r>
          </a:p>
          <a:p>
            <a:endParaRPr lang="ru-RU" dirty="0"/>
          </a:p>
        </p:txBody>
      </p:sp>
      <p:pic>
        <p:nvPicPr>
          <p:cNvPr id="5" name="Рисунок 4" descr="http://vorshud.unatlib.org.ru/images/thumb/7/7b/%D0%9F%D1%80%D0%B0%D0%B7%D0%B4%D0%BD%D0%B8%D1%87%D0%BD%D1%8B%D0%B9_%D1%81%D1%82%D0%BE%D0%BB.jpg/180px-%D0%9F%D1%80%D0%B0%D0%B7%D0%B4%D0%BD%D0%B8%D1%87%D0%BD%D1%8B%D0%B9_%D1%81%D1%82%D0%BE%D0%BB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431808"/>
            <a:ext cx="1930524" cy="249783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547664" y="1556792"/>
            <a:ext cx="73311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основе своей блюдо это - интернациональное. По подобному принципу лепят свои вареники украинцы, манты узбеки, равиоли итальянцы,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цзяо-цзы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китайцы. Но русские пельмени, как и подобные им национальные блюда, имеют свои особенности и свою историю, идущую от предков удмуртов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49946" y="2911009"/>
            <a:ext cx="53983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   </a:t>
            </a:r>
            <a:r>
              <a:rPr lang="ru-RU" sz="1600" b="1" i="1" dirty="0" err="1" smtClean="0"/>
              <a:t>Перепечи</a:t>
            </a:r>
            <a:r>
              <a:rPr lang="ru-RU" sz="1600" dirty="0" smtClean="0"/>
              <a:t> </a:t>
            </a:r>
            <a:r>
              <a:rPr lang="ru-RU" sz="1600" dirty="0"/>
              <a:t>- в особом почете. </a:t>
            </a:r>
          </a:p>
          <a:p>
            <a:pPr algn="just"/>
            <a:r>
              <a:rPr lang="ru-RU" sz="1600" dirty="0"/>
              <a:t>Несомненно, удмуртская кухня славится не только пельменями. Любимейшим блюдом жителей республики разных национальностей, которое вошло в меню всех местных кафе, ресторанов, столовых и закусочных, являются </a:t>
            </a:r>
            <a:r>
              <a:rPr lang="ru-RU" sz="1600" dirty="0" err="1"/>
              <a:t>перепечи</a:t>
            </a:r>
            <a:r>
              <a:rPr lang="ru-RU" sz="1600" dirty="0"/>
              <a:t>. Это праздничное угощение, которое готовится в торжественных случаях. Тесто для них делается, подобное пельменному, затем из него вырезаются кружочки, из которых лепят корзиночки, приподняв и защипнув края. В середину кладется начинка, какая душе угодна: грибы, мясо, капуста, картофель, редька, каша, в том числе с кровью забитого животного, потроха, лесные травы, перемешанные с омлетом и луком. </a:t>
            </a:r>
            <a:r>
              <a:rPr lang="ru-RU" sz="1600" dirty="0" err="1"/>
              <a:t>Перепечи</a:t>
            </a:r>
            <a:r>
              <a:rPr lang="ru-RU" sz="1600" dirty="0"/>
              <a:t> выпекают на небольшом огне и едят только горячими. </a:t>
            </a:r>
          </a:p>
        </p:txBody>
      </p:sp>
    </p:spTree>
    <p:extLst>
      <p:ext uri="{BB962C8B-B14F-4D97-AF65-F5344CB8AC3E}">
        <p14:creationId xmlns:p14="http://schemas.microsoft.com/office/powerpoint/2010/main" val="8486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Новая папка\180px-Сиен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9200">
            <a:off x="6384675" y="1961258"/>
            <a:ext cx="2279307" cy="2969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user\Desktop\Новая папка\180px-Куноосты_пумитаса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1781">
            <a:off x="1727267" y="1724923"/>
            <a:ext cx="2286000" cy="344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user\Desktop\Новая папка\180px-Перепеч_валтос_лэсьтон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527" y="4884803"/>
            <a:ext cx="2261029" cy="1628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vorshud.unatlib.org.ru/images/thumb/5/51/Perepechi.jpg/180px-Perepechi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227" y="1310680"/>
            <a:ext cx="2376264" cy="17363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73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60648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 традициям предков. </a:t>
            </a:r>
          </a:p>
          <a:p>
            <a:r>
              <a:rPr lang="ru-RU" dirty="0"/>
              <a:t>Кроме традиционных пельменей и </a:t>
            </a:r>
            <a:r>
              <a:rPr lang="ru-RU" dirty="0" err="1"/>
              <a:t>перепечей</a:t>
            </a:r>
            <a:r>
              <a:rPr lang="ru-RU" dirty="0"/>
              <a:t>, сегодня в </a:t>
            </a:r>
            <a:r>
              <a:rPr lang="ru-RU" dirty="0" err="1"/>
              <a:t>удмуртии</a:t>
            </a:r>
            <a:r>
              <a:rPr lang="ru-RU" dirty="0"/>
              <a:t> в любой семье к столу подают </a:t>
            </a:r>
            <a:r>
              <a:rPr lang="ru-RU" b="1" i="1" dirty="0" err="1"/>
              <a:t>табани</a:t>
            </a:r>
            <a:r>
              <a:rPr lang="ru-RU" b="1" i="1" dirty="0"/>
              <a:t> </a:t>
            </a:r>
            <a:r>
              <a:rPr lang="ru-RU" dirty="0"/>
              <a:t>- пышные блины из дрожжевого теста, которые выпекают в духовке, а не на сковороде (кстати, в удмуртской национальной кухне вообще отсутствует технология жарения, практикуется варение, печение, тушение). К </a:t>
            </a:r>
            <a:r>
              <a:rPr lang="ru-RU" dirty="0" err="1"/>
              <a:t>табаням</a:t>
            </a:r>
            <a:r>
              <a:rPr lang="ru-RU" dirty="0"/>
              <a:t> готовят </a:t>
            </a:r>
            <a:r>
              <a:rPr lang="ru-RU" dirty="0" err="1"/>
              <a:t>зырет</a:t>
            </a:r>
            <a:r>
              <a:rPr lang="ru-RU" dirty="0"/>
              <a:t> - молочный кисель. Раньше любимым дополнением к </a:t>
            </a:r>
            <a:r>
              <a:rPr lang="ru-RU" dirty="0" err="1"/>
              <a:t>табаням</a:t>
            </a:r>
            <a:r>
              <a:rPr lang="ru-RU" dirty="0"/>
              <a:t> был подлив из толченого конопляного семени. Сейчас он по понятным причинам практически исчез, сохранившись в отдаленных деревнях, где местным жителям удается выращивать коноплю в хозяйственных целях. По-прежнему в </a:t>
            </a:r>
            <a:r>
              <a:rPr lang="ru-RU" dirty="0" err="1"/>
              <a:t>удмуртии</a:t>
            </a:r>
            <a:r>
              <a:rPr lang="ru-RU" dirty="0"/>
              <a:t> популярны каши.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3399969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Большой </a:t>
            </a:r>
            <a:r>
              <a:rPr lang="ru-RU" dirty="0"/>
              <a:t>любовью пользуются и всевозможные пироги с разнообразными начинками. Например, на свадьбу в пирог запекают целиком большую рыбу. На столе верх выпечки, как крышку, снимают. Как и русские, удмурты не обходятся без супов и похлебок. Суп (</a:t>
            </a:r>
            <a:r>
              <a:rPr lang="ru-RU" dirty="0" err="1"/>
              <a:t>шыд</a:t>
            </a:r>
            <a:r>
              <a:rPr lang="ru-RU" dirty="0"/>
              <a:t>) едят несколько раз на дню. Конечно, готовят и сладкие блюда: выпечка с конопляным семенем, сушеные ягоды, брюква и свекла, которую молодежь раньше брала с собой на гулянья, как сейчас - семечки или поп-корн. С древности пришли в удмуртскую кухню всевозможные кисели, которые завариваются на горохе, овсе, пшеничной муке. Особое блюдо - яичница с мукой, которая выпекается в виде твердого блина, чтобы гости могли ее взять с собой в дорогу. </a:t>
            </a:r>
          </a:p>
        </p:txBody>
      </p:sp>
    </p:spTree>
    <p:extLst>
      <p:ext uri="{BB962C8B-B14F-4D97-AF65-F5344CB8AC3E}">
        <p14:creationId xmlns:p14="http://schemas.microsoft.com/office/powerpoint/2010/main" val="20701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124744"/>
            <a:ext cx="7056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/>
              <a:t>   Несмотря </a:t>
            </a:r>
            <a:r>
              <a:rPr lang="ru-RU" sz="2000" b="1" i="1" dirty="0"/>
              <a:t>на изменения в системе питания удмуртов, происшедшие со временем, традиционные продукты и блюда не утратили своего значения и продолжают широко бытовать как в среде сельского, так и городского населения</a:t>
            </a:r>
          </a:p>
        </p:txBody>
      </p:sp>
      <p:pic>
        <p:nvPicPr>
          <p:cNvPr id="2050" name="Picture 2" descr="hymvsksfti-fvogsyp">
            <a:hlinkClick r:id="rId2" tooltip="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140968"/>
            <a:ext cx="190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7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759</Words>
  <Application>Microsoft Office PowerPoint</Application>
  <PresentationFormat>Экран (4:3)</PresentationFormat>
  <Paragraphs>16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Удмуртская национальная  кухня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User</dc:creator>
  <cp:lastModifiedBy>user</cp:lastModifiedBy>
  <cp:revision>8</cp:revision>
  <dcterms:created xsi:type="dcterms:W3CDTF">2014-10-12T05:58:45Z</dcterms:created>
  <dcterms:modified xsi:type="dcterms:W3CDTF">2015-04-01T06:18:47Z</dcterms:modified>
</cp:coreProperties>
</file>