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5" r:id="rId5"/>
    <p:sldId id="268" r:id="rId6"/>
    <p:sldId id="269" r:id="rId7"/>
    <p:sldId id="270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amond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amond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amond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amond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amond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amond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amond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amond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amond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amond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amond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diamond/>
    <p:sndAc>
      <p:stSnd>
        <p:snd r:embed="rId13" name="camera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848872" cy="7920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Масленица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484784"/>
            <a:ext cx="4968552" cy="6480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2015 год</a:t>
            </a:r>
            <a:endParaRPr lang="ru-RU" sz="3600" b="1" dirty="0">
              <a:ln/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276872"/>
            <a:ext cx="8064896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МБОУ «Большеатменская СОШ»</a:t>
            </a:r>
            <a:endParaRPr kumimoji="0" lang="ru-RU" sz="48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077072"/>
            <a:ext cx="691276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старшая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дошкольная группа,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445224"/>
            <a:ext cx="813690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родители и воспитатели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5000"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72808" cy="6340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Прощай зимушка-зима!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pic>
        <p:nvPicPr>
          <p:cNvPr id="2050" name="Picture 2" descr="C:\Users\BACO\Favorites\Downloads\image (3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633670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912768" cy="562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Эх, частушки мои!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 descr="C:\Users\BACO\Favorites\Downloads\image (29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12776"/>
            <a:ext cx="6264696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912768" cy="6340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Вкусный пирог!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194" name="Picture 2" descr="C:\Users\BACO\Favorites\Downloads\image (18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6480719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200800" cy="6340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Встречаем весну!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pic>
        <p:nvPicPr>
          <p:cNvPr id="12290" name="Picture 2" descr="C:\Users\BACO\Desktop\Воспитатели\Марина\Фото масленица\DSCN36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6552728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904656" cy="6340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Прощай зима!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1267" name="Picture 3" descr="C:\Users\BACO\Desktop\Воспитатели\Марина\Фото масленица\DSCN37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6480720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869560" cy="5620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Наша «тройка» хороша!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pic>
        <p:nvPicPr>
          <p:cNvPr id="13314" name="Picture 2" descr="C:\Users\BACO\Desktop\Воспитатели\Марина\Фото масленица\DSCN37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556792"/>
            <a:ext cx="604867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Здравствуй, весна - красна!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Прощай суровая зима!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9592" y="1988840"/>
            <a:ext cx="7488832" cy="7200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068960"/>
            <a:ext cx="864096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Составили: </a:t>
            </a:r>
          </a:p>
          <a:p>
            <a:pPr algn="ctr"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воспитатели старшей группы</a:t>
            </a:r>
          </a:p>
          <a:p>
            <a:pPr algn="ctr"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МБОУ «Большеатменская СОШ»</a:t>
            </a:r>
          </a:p>
          <a:p>
            <a:pPr algn="ctr"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Васильева Марина Владимировна и </a:t>
            </a:r>
          </a:p>
          <a:p>
            <a:pPr algn="ctr"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Васильева Светлана Николаевна</a:t>
            </a:r>
          </a:p>
          <a:p>
            <a:pPr algn="ctr"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2015г</a:t>
            </a:r>
            <a:endParaRPr lang="ru-RU" sz="3200" dirty="0"/>
          </a:p>
        </p:txBody>
      </p:sp>
    </p:spTree>
  </p:cSld>
  <p:clrMapOvr>
    <a:masterClrMapping/>
  </p:clrMapOvr>
  <p:transition spd="slow" advClick="0" advTm="5000"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63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Масленица</vt:lpstr>
      <vt:lpstr>Прощай зимушка-зима!</vt:lpstr>
      <vt:lpstr>Эх, частушки мои!</vt:lpstr>
      <vt:lpstr>Вкусный пирог!</vt:lpstr>
      <vt:lpstr>Встречаем весну!</vt:lpstr>
      <vt:lpstr>Прощай зима!</vt:lpstr>
      <vt:lpstr>Наша «тройка» хороша!</vt:lpstr>
      <vt:lpstr>Здравствуй, весна - красна! Прощай суровая зима!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</dc:title>
  <dc:creator>BACO</dc:creator>
  <cp:lastModifiedBy>BACO</cp:lastModifiedBy>
  <cp:revision>76</cp:revision>
  <dcterms:created xsi:type="dcterms:W3CDTF">2015-03-31T10:19:07Z</dcterms:created>
  <dcterms:modified xsi:type="dcterms:W3CDTF">2015-04-01T10:16:52Z</dcterms:modified>
</cp:coreProperties>
</file>