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7358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</a:p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средство оздоровительной</a:t>
            </a:r>
          </a:p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 в детском саду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4071942"/>
            <a:ext cx="47218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подготовительной группы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коррекционной направленности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Шурыгина Л.Г.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Самуилова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Г.А.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357430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упражнения, направленные на </a:t>
            </a:r>
          </a:p>
          <a:p>
            <a:pPr marL="265113" indent="-265113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профилактику  плоскостопия  и       нарушения осанки.</a:t>
            </a:r>
          </a:p>
          <a:p>
            <a:pPr marL="265113" indent="-265113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хождение по мокрым солевым         «дорожкам здоровья»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контрастные воздушные ванны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4546" y="428604"/>
            <a:ext cx="5447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ДНЕВНОГО СНА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4714884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Хождение босиком.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стопах человека находится большое количество биологически активных точек, которые при хождении босиком стимулируются и помогают нормализовать работу многих органов и систем организма.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17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500042"/>
            <a:ext cx="645826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65722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ЗАКАЛИВАНИЯ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Начинать закаливающие процедуры необходимо когда человек полностью здоров. Необходимо соблюдать принцип постепенности. Это касается как температурного режима, так и временных рамок закаливающих процедур. При закаливании водой нужно начинать процедуры с воды комнатной температуры, постепенно понижая ее на 1-2 градуса. </a:t>
            </a:r>
            <a:r>
              <a:rPr lang="ru-RU" sz="2400" dirty="0" smtClean="0"/>
              <a:t>Так же очень важно проводить закаливающие процедуры регулярно, без больших промежутков, в любую погоду и время года. Если все-таки так получилось, что Вы на длительное время прерывали закаливание, то возобновлять его необходимо с более щадящих процедур.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7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2071702" cy="4071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1571612"/>
            <a:ext cx="4214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 резиновый коврик с шипами, одетый в чехол, смоченный 10% раствором поваренной соли (1 кг соли на ведро воды) ребёнок становится босиком и шагает на месте (начиная с 5-7 и до 16 сек). После этого ребёнок встаёт на сухой коврик и топает на нём в течение 15 сек. Затем водой из-под крана протереть руки, шею, лицо.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Если нет резинового коврика можно использовать обычную ткань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мохровое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полотенце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428604"/>
            <a:ext cx="5713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Рижский метод закаливания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на\Desktop\закаливание\фото\dsc017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714488"/>
            <a:ext cx="178595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закаливание\фото\dsc01758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2444404" cy="24444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1027" name="Picture 3" descr="C:\Users\анна\Desktop\закаливание\фото\dsc01766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85794"/>
            <a:ext cx="2444400" cy="24444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1028" name="Picture 4" descr="C:\Users\анна\Desktop\закаливание\фото\dsc01769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786190"/>
            <a:ext cx="2444400" cy="24444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1029" name="Picture 5" descr="C:\Users\анна\Desktop\закаливание\фото\dsc01770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86190"/>
            <a:ext cx="2444400" cy="24444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  <p:pic>
        <p:nvPicPr>
          <p:cNvPr id="1030" name="Picture 6" descr="C:\Users\анна\Desktop\закаливание\фото\dsc017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000239"/>
            <a:ext cx="2428892" cy="323524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28604"/>
            <a:ext cx="335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43042" y="1000108"/>
            <a:ext cx="71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 в детском саду должна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создана интегрированная система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оздоровительной работы, способствующая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сохранению и укреплению здоровья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2786059"/>
            <a:ext cx="6500857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721327">
            <a:off x="1200072" y="1598272"/>
            <a:ext cx="6347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8000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ЗА ВАШЕ</a:t>
            </a:r>
          </a:p>
          <a:p>
            <a:pPr algn="ctr"/>
            <a:r>
              <a:rPr lang="ru-RU" sz="8000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785926"/>
            <a:ext cx="7786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•</a:t>
            </a:r>
            <a:r>
              <a:rPr lang="ru-RU" sz="2400" b="1" dirty="0" smtClean="0"/>
              <a:t> Здоровье детей России в настоящее время  является  серьёзной государственной проблемой, так как статистические    данные свидетельствуют об ухудшении состояния здоровья детей как в дошкольном, так и в школьном возрасте.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• </a:t>
            </a:r>
            <a:r>
              <a:rPr lang="ru-RU" sz="2400" b="1" dirty="0" smtClean="0"/>
              <a:t>Закаливание - важный элемент оздоровительной работы. Это главное неспецифическое   средство профилактики простудных заболеваний и профилактики плоскостопия.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571480"/>
            <a:ext cx="5276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4296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ru-RU" sz="2800" b="1" dirty="0" smtClean="0"/>
              <a:t>             </a:t>
            </a:r>
            <a:r>
              <a:rPr lang="ru-RU" sz="2800" b="1" dirty="0" smtClean="0">
                <a:solidFill>
                  <a:srgbClr val="C00000"/>
                </a:solidFill>
              </a:rPr>
              <a:t>•</a:t>
            </a:r>
            <a:r>
              <a:rPr lang="ru-RU" sz="2800" dirty="0" smtClean="0"/>
              <a:t>Разработать систему закаливающих мероприятий </a:t>
            </a:r>
          </a:p>
          <a:p>
            <a:pPr marL="179388" indent="-179388"/>
            <a:r>
              <a:rPr lang="ru-RU" sz="2800" dirty="0" smtClean="0"/>
              <a:t>для детей седьмого года жизни на весь учебный год</a:t>
            </a:r>
          </a:p>
          <a:p>
            <a:r>
              <a:rPr lang="ru-RU" sz="2800" dirty="0" smtClean="0"/>
              <a:t>с целью снижения уровня простудных заболеваний </a:t>
            </a:r>
          </a:p>
          <a:p>
            <a:r>
              <a:rPr lang="ru-RU" sz="2800" dirty="0" smtClean="0"/>
              <a:t>и профилактики плоскостопия ;</a:t>
            </a:r>
          </a:p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•</a:t>
            </a:r>
            <a:r>
              <a:rPr lang="ru-RU" sz="2800" b="1" dirty="0" smtClean="0"/>
              <a:t> </a:t>
            </a:r>
            <a:r>
              <a:rPr lang="ru-RU" sz="2800" dirty="0" smtClean="0"/>
              <a:t>Проверить эффективность этой системы закаливания в работе с детьми;</a:t>
            </a:r>
          </a:p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•</a:t>
            </a:r>
            <a:r>
              <a:rPr lang="ru-RU" sz="2800" b="1" dirty="0" smtClean="0"/>
              <a:t> </a:t>
            </a:r>
            <a:r>
              <a:rPr lang="ru-RU" sz="2800" dirty="0" smtClean="0"/>
              <a:t>Создать педагогические условия для реализации задач системы закаливания;</a:t>
            </a:r>
          </a:p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•</a:t>
            </a:r>
            <a:r>
              <a:rPr lang="ru-RU" sz="2800" b="1" dirty="0" smtClean="0"/>
              <a:t> </a:t>
            </a:r>
            <a:r>
              <a:rPr lang="ru-RU" sz="2800" dirty="0" smtClean="0"/>
              <a:t>Оценить результативность проведённой </a:t>
            </a:r>
            <a:r>
              <a:rPr lang="ru-RU" sz="2800" dirty="0" smtClean="0"/>
              <a:t>работы. </a:t>
            </a:r>
            <a:endParaRPr lang="ru-RU" sz="2800" dirty="0" smtClean="0"/>
          </a:p>
          <a:p>
            <a:r>
              <a:rPr lang="ru-RU" sz="2800" dirty="0" smtClean="0"/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500042"/>
            <a:ext cx="195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3116"/>
            <a:ext cx="6858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 по данной теме.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Мониторинг и определение уровня здоровья детей.</a:t>
            </a:r>
          </a:p>
          <a:p>
            <a:pPr algn="just">
              <a:lnSpc>
                <a:spcPct val="8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 для проведения закаливающих мероприятий в группе.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571480"/>
            <a:ext cx="6764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1ЭТАП ПОДГОТОВИТЕЛЬНЫЙ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000240"/>
            <a:ext cx="6286528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В.Г.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Алямовская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Программа «Здоровье».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Ю.Ф.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Змановский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«Здоровый дошкольник».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– источник «Рижский метод закаливания» находится по электронному адресу: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http://ds4.nios.ru/DswMedia/rijskiymetodzakalivaniya.pdf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642918"/>
            <a:ext cx="690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785926"/>
            <a:ext cx="857257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утренний прием на свежем воздухе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оздоровительная прогулка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сон с доступом свежего воздуха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умывание в течение дня прохладной водой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полоскание рта прохладной водой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хождение босиком до и после дневного сна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хождение босиком по «дорожке здоровья»,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массажным коврикам после дневного сна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1736" y="500042"/>
            <a:ext cx="509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ЗАКАЛИВАНИЯ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285984" y="1000108"/>
            <a:ext cx="6119802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01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Традиционные </a:t>
            </a:r>
            <a:endParaRPr lang="ru-RU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itchFamily="18" charset="0"/>
              <a:ea typeface="+mj-lt"/>
              <a:cs typeface="Times New Roman" pitchFamily="18" charset="0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средства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ea typeface="+mj-lt"/>
                <a:cs typeface="Times New Roman" pitchFamily="18" charset="0"/>
              </a:rPr>
              <a:t>закаливания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85798" y="3567090"/>
            <a:ext cx="25558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Воздух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424198" y="4786290"/>
            <a:ext cx="3048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Солнце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5710198" y="3490890"/>
            <a:ext cx="251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Impact"/>
              </a:rPr>
              <a:t>Вода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2395510" y="2057384"/>
            <a:ext cx="1295400" cy="1376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749761" y="2043090"/>
            <a:ext cx="46037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710198" y="2043090"/>
            <a:ext cx="1160463" cy="131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4498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ЭТАП ОСНОВНОЙ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857364"/>
            <a:ext cx="5643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 физической культуре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тематические физкультминутки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физкультурные праздники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285992"/>
            <a:ext cx="5786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хождение по мокрым солевым    </a:t>
            </a:r>
          </a:p>
          <a:p>
            <a:pPr marL="0" lvl="2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«дорожкам здоровья»</a:t>
            </a:r>
          </a:p>
          <a:p>
            <a:pPr marL="0" lvl="2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обширное умывание</a:t>
            </a:r>
          </a:p>
          <a:p>
            <a:pPr marL="0" lvl="2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дыхательная гимнастика</a:t>
            </a:r>
          </a:p>
          <a:p>
            <a:pPr marL="0" lvl="2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профилактика плоскостопия</a:t>
            </a:r>
          </a:p>
          <a:p>
            <a:pPr marL="0" lvl="2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профилактика нарушений осанки.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428604"/>
            <a:ext cx="6145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ЗАКАЛИВАНИЯ 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ПРИМЕНЯЕМЫЕ В ГРУППЕ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536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42</cp:revision>
  <dcterms:created xsi:type="dcterms:W3CDTF">2013-01-06T18:32:13Z</dcterms:created>
  <dcterms:modified xsi:type="dcterms:W3CDTF">2014-11-12T14:39:54Z</dcterms:modified>
</cp:coreProperties>
</file>