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8" r:id="rId4"/>
    <p:sldId id="265" r:id="rId5"/>
    <p:sldId id="268" r:id="rId6"/>
    <p:sldId id="266" r:id="rId7"/>
    <p:sldId id="269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81" r:id="rId16"/>
    <p:sldId id="280" r:id="rId17"/>
    <p:sldId id="283" r:id="rId18"/>
    <p:sldId id="285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C2C375-70BF-4C3D-A0E5-36861ACDF33E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453E64-6774-4EED-9E82-68A374D3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126000"/>
          <a:ext cx="9001025" cy="6732000"/>
        </p:xfrm>
        <a:graphic>
          <a:graphicData uri="http://schemas.openxmlformats.org/presentationml/2006/ole">
            <p:oleObj spid="_x0000_s1025" name="Слайд" r:id="rId3" imgW="4069125" imgH="3051015" progId="PowerPoint.Slide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 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Наша армия героически защищала свою страну. Она помогла и другим народам освободить их земли.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Инсценировка «На привале»</a:t>
            </a:r>
          </a:p>
          <a:p>
            <a:r>
              <a:rPr lang="ru-RU" dirty="0" smtClean="0"/>
              <a:t>Солдаты сражались во имя мира и мечтали о будущем мире в передышках между боями, в тесных землянках и холодных окопах. Они верили, что мир, спасённый от фашизма будет прекрасен. </a:t>
            </a:r>
            <a:endParaRPr lang="ru-RU" dirty="0"/>
          </a:p>
        </p:txBody>
      </p:sp>
      <p:pic>
        <p:nvPicPr>
          <p:cNvPr id="41986" name="Picture 2" descr="C:\Users\user\Desktop\фотки мама\Школа № 2\SDC106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00240"/>
            <a:ext cx="4944000" cy="370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Четыре года шла война с фашистами. 9 мая 1945 года война была закончена. Мы победили фашистскую Германию!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64000"/>
          </a:xfrm>
        </p:spPr>
        <p:txBody>
          <a:bodyPr/>
          <a:lstStyle/>
          <a:p>
            <a:r>
              <a:rPr lang="ru-RU" i="1" dirty="0" smtClean="0"/>
              <a:t>В девятый день ликующего мая. </a:t>
            </a:r>
            <a:br>
              <a:rPr lang="ru-RU" i="1" dirty="0" smtClean="0"/>
            </a:br>
            <a:r>
              <a:rPr lang="ru-RU" i="1" dirty="0" smtClean="0"/>
              <a:t>Когда легла на землю тишина, </a:t>
            </a:r>
            <a:br>
              <a:rPr lang="ru-RU" i="1" dirty="0" smtClean="0"/>
            </a:br>
            <a:r>
              <a:rPr lang="ru-RU" i="1" dirty="0" smtClean="0"/>
              <a:t>Промчалась весть от края и до края: </a:t>
            </a:r>
            <a:br>
              <a:rPr lang="ru-RU" i="1" dirty="0" smtClean="0"/>
            </a:br>
            <a:r>
              <a:rPr lang="ru-RU" i="1" dirty="0" smtClean="0"/>
              <a:t>Мир победил! Окончена война! </a:t>
            </a:r>
            <a:endParaRPr lang="ru-RU" i="1" dirty="0"/>
          </a:p>
        </p:txBody>
      </p:sp>
      <p:pic>
        <p:nvPicPr>
          <p:cNvPr id="43010" name="Picture 2" descr="C:\Users\user\Desktop\P10002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71612"/>
            <a:ext cx="4704000" cy="352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«Война в  Афганистане»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один из холодных   декабрьских   вечеров 1979 года  в сознании многих   наших  людей  вошло  слово  </a:t>
            </a:r>
            <a:r>
              <a:rPr lang="ru-RU" b="1" dirty="0" smtClean="0"/>
              <a:t>АФГАНИСТАН .</a:t>
            </a:r>
            <a:r>
              <a:rPr lang="ru-RU" dirty="0" smtClean="0"/>
              <a:t> И только когда «черный  тюльпан»  привез  первые  тела  наших  погибших  ребят ,  когда головы  матерей  и  жен  покрылись  черными  платками  - наши люди  осознали  всю трагичность  происходящих  событий в Афганистане, которые принесли  слезы  и горе  во многие семьи.  </a:t>
            </a:r>
          </a:p>
          <a:p>
            <a:endParaRPr lang="ru-RU" dirty="0"/>
          </a:p>
        </p:txBody>
      </p:sp>
      <p:pic>
        <p:nvPicPr>
          <p:cNvPr id="44034" name="Picture 2" descr="F:\рисунки\афган\61781_image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806000" cy="320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Умирали   русские  ребята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Кровь  роняя  в пыль  Афганских   гор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гремели  в облаках  раскаты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Словно  неба тягостный  укор.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Умирали  ребята,  молодые   солдаты, выполняющие  интернациональный  долг  в составе  ограниченного  контингента  советских  войск  в Афганистане…</a:t>
            </a:r>
          </a:p>
          <a:p>
            <a:endParaRPr lang="ru-RU" dirty="0"/>
          </a:p>
        </p:txBody>
      </p:sp>
      <p:pic>
        <p:nvPicPr>
          <p:cNvPr id="45058" name="Picture 2" descr="C:\Users\user\Desktop\фотки мама\Школа № 2\SDC106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818093"/>
            <a:ext cx="4038600" cy="4090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3 блок« Чеченская  война»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Все новые  «горячие точки»   вспыхивают  на карте   нашей страны  и  среди них ставшее для  многих  страшным  слово </a:t>
            </a:r>
            <a:r>
              <a:rPr lang="ru-RU" b="1" dirty="0" smtClean="0"/>
              <a:t>«Чечня».</a:t>
            </a:r>
            <a:endParaRPr lang="ru-RU" dirty="0"/>
          </a:p>
        </p:txBody>
      </p:sp>
      <p:pic>
        <p:nvPicPr>
          <p:cNvPr id="33794" name="Picture 2" descr="F:\рисунки\чечня\fmt_53_9_rota_9.p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 </a:t>
            </a:r>
            <a:r>
              <a:rPr lang="ru-RU" sz="2700" i="1" dirty="0" smtClean="0">
                <a:solidFill>
                  <a:srgbClr val="FF0000"/>
                </a:solidFill>
              </a:rPr>
              <a:t>ЧЬИМ   СЫНОМ   БЫЛ  БОЕЦ ,НИКТО   НЕ   ЗНАЕТ .</a:t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FF0000"/>
                </a:solidFill>
              </a:rPr>
              <a:t>В  ЧЬЮ   ДВЕРЬ  НЕ  ПОСТУЧАЛСЯ   ОН?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Композиция со свечами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НО  НЫНЧЕ  МАТЕРИ     ЛЮБОЙ   ОНА   РОДНАЯ-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МОГИЛА    НЕИЗВЕСТНОГО   СОЛДАТА.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9154" name="Picture 2" descr="C:\Users\user\Desktop\фотки мама\Школа № 2\SDC106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3929066"/>
            <a:ext cx="3636000" cy="2727000"/>
          </a:xfrm>
          <a:prstGeom prst="rect">
            <a:avLst/>
          </a:prstGeom>
          <a:noFill/>
        </p:spPr>
      </p:pic>
      <p:pic>
        <p:nvPicPr>
          <p:cNvPr id="49156" name="Picture 4" descr="F:\рисунки\афган\f-0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3554351" cy="266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«МОГИЛА   НЕИЗВЕСТНОГО  СОЛДАТА»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СКЛОНИТЕ  ГОЛОВЫ  И  АЛЫЕ  ЗНАМЕНА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НАД   ПРАХОМ  ВОИНА, СРАЖЕННОГО   КОГДА-ТО…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ЗОВЕТ,  ЗОВЕТ   К   СЕБЕ  НАБАТНЫМ   ЗВОНОМ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МОГИЛА   НЕИЗВЕСТНОГО  СОЛДАТА!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8130" name="Picture 2" descr="F:\рисунки\могила неизвестного солдата\IMG_67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416000" cy="331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C000"/>
                </a:solidFill>
              </a:rPr>
              <a:t>«Ты же  выжил  солдат, хоть сто раз  умирал, хоть  друзей хоронил и  хоть на смерть  стоял….</a:t>
            </a:r>
            <a:endParaRPr lang="ru-RU" sz="2800" i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Почему же ты замер,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На  сердце ладонь.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И в  глазах как в ручьях  отразился  огонь…..»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Исполнение песни «Ты же выжил, </a:t>
            </a:r>
            <a:r>
              <a:rPr lang="ru-RU" i="1" dirty="0" err="1" smtClean="0">
                <a:solidFill>
                  <a:srgbClr val="FFC000"/>
                </a:solidFill>
              </a:rPr>
              <a:t>солдатюю</a:t>
            </a:r>
            <a:r>
              <a:rPr lang="ru-RU" i="1" dirty="0" smtClean="0">
                <a:solidFill>
                  <a:srgbClr val="FFC000"/>
                </a:solidFill>
              </a:rPr>
              <a:t>»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30723" name="Picture 3" descr="C:\Users\user\Desktop\фотки мама\Школа № 2\SDC10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14488"/>
            <a:ext cx="5257200" cy="42342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« Современная  армия»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  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НАША   АРМИЯ   ПРОШЛА  БОЕВОЙ   И   СЛАВНЫЙ   ПУТЬ.    ОНА   ОДЕРЖАЛА   МНОГО   БЛЕСТЯЩИХ    ПОБЕД   НАД   ВРДГАМИ     РОДИНЫ.    ОНА -  ВЕРНАЯ    ЗАЩИТНИЦА    НАШИХ    ГОСУДАРСТВЕННЫХ    ГРАНИЦ.</a:t>
            </a:r>
          </a:p>
          <a:p>
            <a:endParaRPr lang="ru-RU" dirty="0"/>
          </a:p>
        </p:txBody>
      </p:sp>
      <p:pic>
        <p:nvPicPr>
          <p:cNvPr id="32770" name="Picture 2" descr="C:\Users\user\Desktop\Фотки Игорь\Новая папка (2)\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2000240"/>
            <a:ext cx="4464000" cy="33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рисунки\афган\3354403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AppData\Local\Temp\Rar$DI00.931\P10002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8858312" cy="626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57200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Все может родная Земля: и хлебом накормить ,и напоить из  своих родников, и удивить своей красотой. Вот только защитить себя не может. Поэтому защита родной земли -обязанность тех, кто ест ее хлеб, пьет воду, любуется ее красотой. Поэтому и самое высокое звание живущих –защитник Родины. И память народа веками свято хранит  имена отважных воинов!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197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i="1" dirty="0" smtClean="0">
                <a:solidFill>
                  <a:srgbClr val="FF0000"/>
                </a:solidFill>
              </a:rPr>
              <a:t>Цели:</a:t>
            </a:r>
            <a:endParaRPr lang="ru-RU" sz="3600" b="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Воспитательная : пробудить в душе  ребенка  любовь к  Родине и желание  быть ее  защитником ; воспитывать  волю , мужество, справедливость, доброту, честность; воспитывать нравственные  и эстетические чувства ; дисциплинированность и ответственность за  общее дело 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Образовательная: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формировать: знания  о служении воинов своей  Родине во время Гражданской  войны, Великой Отечественной  войны ,  войны в Афганистане , Чеченской войны;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- общую историческую культуру;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- знания  об  исторических  примерах беззаветного  служения своему Отечеству русских  воинов.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Коррекционная: развитие  речи детей, обогащение словарного запаса , коррекция  эмоционально-волевых  регуляций.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План  проведения  мероприятия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Организационная  часть;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выступление  директора школы;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актуализация  темы;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основная  часть:  1 блок – «Гражданская  война»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   2 блок -  « Великая Отечественная           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война»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   3 блок -  «Война в  Афганистане»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   4 блок -   « Чеченская  война»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   5 блок -  « Современная  армия»;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заключительная  часть.                        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актуализация  темы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65-летию  Великой  Победы  посвящается!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9 мая 1945 праздник  Великой Победы советского  народа  над  фашистской  Германией. Победа досталось  огромной  ценой-  ценой  миллионов  человеческих  жизней.  Благодаря  мужеству  и героизму  советских  солдат, стойкости и  самоотверженности    русского   народа, и людей   разных  национальностей фашистская   Германия  была  разгромлена.</a:t>
            </a:r>
          </a:p>
          <a:p>
            <a:endParaRPr lang="ru-RU" dirty="0"/>
          </a:p>
        </p:txBody>
      </p:sp>
      <p:pic>
        <p:nvPicPr>
          <p:cNvPr id="36866" name="Picture 2" descr="C:\Users\user\Desktop\фотки мама\Школа № 2\SDC10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785794"/>
            <a:ext cx="1662298" cy="3204000"/>
          </a:xfrm>
          <a:prstGeom prst="rect">
            <a:avLst/>
          </a:prstGeom>
          <a:noFill/>
        </p:spPr>
      </p:pic>
      <p:pic>
        <p:nvPicPr>
          <p:cNvPr id="36867" name="Picture 3" descr="C:\Users\user\Desktop\фотки мама\Школа № 2\SDC106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2786058"/>
            <a:ext cx="1906993" cy="327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Организационная  часть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Успех  мероприятия  во  многом  зависит от  его   организационной  части: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-Четко  спланированное   и своевременное  начало  мероприятия;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- организованное  размещение   учащихся  в актовом  зале  по  классам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- организация  дисциплины  и порядка.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C:\Users\user\Desktop\фотки мама\Школа № 2\SDC105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-960000">
            <a:off x="615189" y="1685792"/>
            <a:ext cx="3072000" cy="2304000"/>
          </a:xfrm>
          <a:prstGeom prst="rect">
            <a:avLst/>
          </a:prstGeom>
          <a:noFill/>
        </p:spPr>
      </p:pic>
      <p:pic>
        <p:nvPicPr>
          <p:cNvPr id="34819" name="Picture 3" descr="C:\Users\user\Desktop\фотки мама\Школа № 2\SDC105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3929066"/>
            <a:ext cx="3120000" cy="23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1 блок«Гражданская  война»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Выступление детей</a:t>
            </a:r>
          </a:p>
          <a:p>
            <a:r>
              <a:rPr lang="ru-RU" dirty="0" smtClean="0"/>
              <a:t>23 февраля 1918 года шло массовое вступление добровольцев в Красную Армию. День ее первых боевых</a:t>
            </a:r>
          </a:p>
          <a:p>
            <a:r>
              <a:rPr lang="ru-RU" dirty="0" smtClean="0"/>
              <a:t>успехов против вооруженных до зубов германских   захватчиков, стал- Днем Рождения Армии</a:t>
            </a:r>
          </a:p>
          <a:p>
            <a:endParaRPr lang="ru-RU" dirty="0"/>
          </a:p>
        </p:txBody>
      </p:sp>
      <p:pic>
        <p:nvPicPr>
          <p:cNvPr id="37890" name="Picture 2" descr="F:\рисунки\гражданская война\rys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2597452"/>
            <a:ext cx="4608000" cy="2888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4286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«Гражданская  война»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28794" y="2428868"/>
            <a:ext cx="5486400" cy="421484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642918"/>
            <a:ext cx="5486400" cy="1054221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i="1" dirty="0" smtClean="0">
                <a:solidFill>
                  <a:schemeClr val="bg1"/>
                </a:solidFill>
              </a:rPr>
              <a:t>Солдат  Отечества, воин  России- АРМИЯ!</a:t>
            </a:r>
          </a:p>
          <a:p>
            <a:r>
              <a:rPr lang="ru-RU" sz="8000" b="1" i="1" dirty="0" smtClean="0">
                <a:solidFill>
                  <a:schemeClr val="bg1"/>
                </a:solidFill>
              </a:rPr>
              <a:t>ОТЧЕСТВО-РОССИЙСКАЯ!</a:t>
            </a:r>
          </a:p>
          <a:p>
            <a:r>
              <a:rPr lang="ru-RU" sz="8000" b="1" i="1" dirty="0" smtClean="0">
                <a:solidFill>
                  <a:schemeClr val="bg1"/>
                </a:solidFill>
              </a:rPr>
              <a:t> ФАМИЛИЯ- НЕПОБИДИМАЯ!</a:t>
            </a:r>
          </a:p>
          <a:p>
            <a:r>
              <a:rPr lang="ru-RU" sz="8000" b="1" i="1" dirty="0" smtClean="0">
                <a:solidFill>
                  <a:schemeClr val="bg1"/>
                </a:solidFill>
              </a:rPr>
              <a:t>  ГОД РОЖДЕНИЯ- 1918!</a:t>
            </a:r>
          </a:p>
          <a:p>
            <a:endParaRPr lang="ru-RU" dirty="0"/>
          </a:p>
        </p:txBody>
      </p:sp>
      <p:pic>
        <p:nvPicPr>
          <p:cNvPr id="38915" name="Picture 3" descr="C:\Users\user\Desktop\P10002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428868"/>
            <a:ext cx="5572164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2 блок« Великая Отечественная война»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22 июня 1941 года началась Великая Отечественная война, которая коснулась всех народов. Фашисты напали на нашу страну. Они бомбили города, жгли сёла, убивали людей. Они хотели уничтожить нашу Родину. </a:t>
            </a:r>
            <a:endParaRPr lang="ru-RU" dirty="0"/>
          </a:p>
        </p:txBody>
      </p:sp>
      <p:pic>
        <p:nvPicPr>
          <p:cNvPr id="39938" name="Picture 2" descr="F:\рисунки\poster-1942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0084" y="1600200"/>
            <a:ext cx="323283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501</TotalTime>
  <Words>732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Слайд</vt:lpstr>
      <vt:lpstr>Слайд 1</vt:lpstr>
      <vt:lpstr>Слайд 2</vt:lpstr>
      <vt:lpstr>Цели:</vt:lpstr>
      <vt:lpstr>План  проведения  мероприятия</vt:lpstr>
      <vt:lpstr>актуализация  темы </vt:lpstr>
      <vt:lpstr>Организационная  часть</vt:lpstr>
      <vt:lpstr>1 блок«Гражданская  война»</vt:lpstr>
      <vt:lpstr>«Гражданская  война»</vt:lpstr>
      <vt:lpstr>2 блок« Великая Отечественная война»</vt:lpstr>
      <vt:lpstr>Наша армия героически защищала свою страну. Она помогла и другим народам освободить их земли. </vt:lpstr>
      <vt:lpstr>Четыре года шла война с фашистами. 9 мая 1945 года война была закончена. Мы победили фашистскую Германию!</vt:lpstr>
      <vt:lpstr>«Война в  Афганистане»</vt:lpstr>
      <vt:lpstr>Умирали   русские  ребята Кровь  роняя  в пыль  Афганских   гор И гремели  в облаках  раскаты  Словно  неба тягостный  укор.</vt:lpstr>
      <vt:lpstr>3 блок« Чеченская  война»</vt:lpstr>
      <vt:lpstr> ЧЬИМ   СЫНОМ   БЫЛ  БОЕЦ ,НИКТО   НЕ   ЗНАЕТ . В  ЧЬЮ   ДВЕРЬ  НЕ  ПОСТУЧАЛСЯ   ОН? </vt:lpstr>
      <vt:lpstr>«МОГИЛА   НЕИЗВЕСТНОГО  СОЛДАТА»   </vt:lpstr>
      <vt:lpstr>«Ты же  выжил  солдат, хоть сто раз  умирал, хоть  друзей хоронил и  хоть на смерть  стоял….</vt:lpstr>
      <vt:lpstr>« Современная  армия»     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Шевелева Светлана</cp:lastModifiedBy>
  <cp:revision>56</cp:revision>
  <dcterms:created xsi:type="dcterms:W3CDTF">2010-05-10T15:19:49Z</dcterms:created>
  <dcterms:modified xsi:type="dcterms:W3CDTF">2012-02-20T16:29:34Z</dcterms:modified>
</cp:coreProperties>
</file>