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70" r:id="rId11"/>
    <p:sldId id="264" r:id="rId12"/>
    <p:sldId id="271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8DB497-E6F7-44C5-A857-A7936B50E61C}" type="datetimeFigureOut">
              <a:rPr lang="ru-RU" smtClean="0"/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DF0CAA-3F3F-42D3-BC2D-969BC21E0C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latin typeface="Gungsuh" pitchFamily="18" charset="-127"/>
                <a:ea typeface="Gungsuh" pitchFamily="18" charset="-127"/>
              </a:rPr>
              <a:t>Чернобыль.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latin typeface="Arial Black" pitchFamily="34" charset="0"/>
              </a:rPr>
              <a:t>наперегонки со смертью</a:t>
            </a:r>
            <a:endParaRPr lang="ru-RU" b="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c-modding.ru/UserFiles/Image/photo/wind/ra-10-green/ra-10-green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0398"/>
            <a:ext cx="3419872" cy="2567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static.newsland.ru/news_images/448/big_448850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5176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Нет спасенья от 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невидимого врага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online812.ru/2011/03/16/003/tit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Чернобыль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3368" cy="316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gdb.rferl.org/B67398CF-E527-46D8-B30D-07CD48778792_w527_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5" y="3171825"/>
            <a:ext cx="49053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3933056"/>
            <a:ext cx="29868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Двадцать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</a:rPr>
              <a:t>ять лет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спустя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149080"/>
            <a:ext cx="6131024" cy="216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chornabil.narod.ru/img/museum/sarkof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90" y="-28686"/>
            <a:ext cx="7511262" cy="52578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288340"/>
            <a:ext cx="7293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Саркофаг над четвертым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 энергоблоком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perlyny-ua.narod.ru/kievska/caes/image/med-caes545800-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3528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980728"/>
            <a:ext cx="38089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Медаль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у</a:t>
            </a:r>
            <a:r>
              <a:rPr lang="ru-RU" sz="4800" b="1" dirty="0" smtClean="0">
                <a:solidFill>
                  <a:schemeClr val="bg1"/>
                </a:solidFill>
              </a:rPr>
              <a:t>частника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л</a:t>
            </a:r>
            <a:r>
              <a:rPr lang="ru-RU" sz="4800" b="1" dirty="0" smtClean="0">
                <a:solidFill>
                  <a:schemeClr val="bg1"/>
                </a:solidFill>
              </a:rPr>
              <a:t>иквидации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</a:rPr>
              <a:t>оследствий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а</a:t>
            </a:r>
            <a:r>
              <a:rPr lang="ru-RU" sz="4800" b="1" dirty="0" smtClean="0">
                <a:solidFill>
                  <a:schemeClr val="bg1"/>
                </a:solidFill>
              </a:rPr>
              <a:t>варии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н</a:t>
            </a:r>
            <a:r>
              <a:rPr lang="ru-RU" sz="4800" b="1" dirty="0" smtClean="0">
                <a:solidFill>
                  <a:schemeClr val="bg1"/>
                </a:solidFill>
              </a:rPr>
              <a:t>а ЧАЭС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farm4.static.flickr.com/3313/4572745646_59aa6b279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9685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580526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Пожарный мемориал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11channel.dp.ua/res/news/large/31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335096" cy="376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0522" y="4797152"/>
            <a:ext cx="8253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Памятник жертвам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 чернобыльской катастрофы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i009.radikal.ru/0801/84/edc3adbbb5f1t.jpg"/>
          <p:cNvPicPr>
            <a:picLocks noGrp="1"/>
          </p:cNvPicPr>
          <p:nvPr>
            <p:ph idx="1"/>
          </p:nvPr>
        </p:nvPicPr>
        <p:blipFill>
          <a:blip r:embed="rId2" cstate="print"/>
          <a:srcRect l="1439" b="10482"/>
          <a:stretch>
            <a:fillRect/>
          </a:stretch>
        </p:blipFill>
        <p:spPr bwMode="auto">
          <a:xfrm>
            <a:off x="755576" y="476672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5661248"/>
            <a:ext cx="6088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Мемориальная стена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Насколько хрупок наш земной мир!</a:t>
            </a:r>
            <a:endParaRPr lang="ru-RU" dirty="0"/>
          </a:p>
        </p:txBody>
      </p:sp>
      <p:pic>
        <p:nvPicPr>
          <p:cNvPr id="4" name="il_fi" descr="http://image.newsru.ua/pict/id/large/31738_2007091117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3826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76429"/>
            <a:ext cx="3744416" cy="488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Чернобыль древний</a:t>
            </a:r>
            <a:endParaRPr lang="ru-RU" dirty="0"/>
          </a:p>
        </p:txBody>
      </p:sp>
      <p:pic>
        <p:nvPicPr>
          <p:cNvPr id="4" name="Содержимое 3" descr="http://chernobylpeople.ucoz.ua/_pu/0/221427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706562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chernobylpeople.ucoz.ua/_pu/0/6467844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23708" cy="27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ukrfolk.com.ua/polissya/photos/10/photos/16.jpg"/>
          <p:cNvPicPr/>
          <p:nvPr/>
        </p:nvPicPr>
        <p:blipFill>
          <a:blip r:embed="rId3" cstate="print"/>
          <a:srcRect l="13110" t="3857" r="8232" b="15144"/>
          <a:stretch>
            <a:fillRect/>
          </a:stretch>
        </p:blipFill>
        <p:spPr bwMode="auto">
          <a:xfrm>
            <a:off x="6660232" y="404664"/>
            <a:ext cx="24837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talker-cs.ru/_ph/46/1/301520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chernobyl-serp.narod.ru/chernobyl-house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427984" cy="31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chornobyl.in.ua/img/church_chornobyl_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363589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donbass.ua/multimedia/images/news/original/2010/06/11/svetlodars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chornobyl.in.ua/wp-content/gallery/uz/uz-river-chernoby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37720"/>
            <a:ext cx="416850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3.radikal.ru/i140/0812/15/e1887f8972ddt.jpg"/>
          <p:cNvPicPr/>
          <p:nvPr/>
        </p:nvPicPr>
        <p:blipFill>
          <a:blip r:embed="rId4" cstate="print"/>
          <a:srcRect l="2160" b="9779"/>
          <a:stretch>
            <a:fillRect/>
          </a:stretch>
        </p:blipFill>
        <p:spPr bwMode="auto">
          <a:xfrm>
            <a:off x="5580112" y="0"/>
            <a:ext cx="33329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2564904"/>
            <a:ext cx="7024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На берегу реки Припять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 вырос город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i003.radikal.ru/0809/8e/95ed3f49627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stl.clan.su/_fr/0/6812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5672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politeh.ridne.net/files/chornobyl_prypya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29496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3687901"/>
            <a:ext cx="40618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Так выглядят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 Чернобыль,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Припять и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Другие города в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зоне отчуждения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rimorye.ru/news/image/1601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ng.ru/images/2006-12-12/6-4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916832"/>
            <a:ext cx="406794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5733256"/>
            <a:ext cx="251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«До»-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image.newsru.ua/pict/id/large/31738_2007091117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6834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5657671"/>
            <a:ext cx="3491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«после»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www.postchernobyl.kiev.ua/wp-content/uploads/2009/07/10-01-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913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dw-world.de/image/0,,1953993_1,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56162" cy="373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661248"/>
            <a:ext cx="7361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Они узнали «ад» на земле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554</TotalTime>
  <Words>72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Чернобыль.  наперегонки со смертью</vt:lpstr>
      <vt:lpstr>Насколько хрупок наш земной мир!</vt:lpstr>
      <vt:lpstr>Чернобыль древний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Чернобыль.  наперегонки со смертью</dc:title>
  <dc:creator>uaer</dc:creator>
  <cp:lastModifiedBy>uaer</cp:lastModifiedBy>
  <cp:revision>16</cp:revision>
  <dcterms:created xsi:type="dcterms:W3CDTF">2011-04-25T17:33:45Z</dcterms:created>
  <dcterms:modified xsi:type="dcterms:W3CDTF">2011-04-26T02:48:26Z</dcterms:modified>
</cp:coreProperties>
</file>