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257" r:id="rId3"/>
    <p:sldId id="299" r:id="rId4"/>
    <p:sldId id="306" r:id="rId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6" autoAdjust="0"/>
    <p:restoredTop sz="94660"/>
  </p:normalViewPr>
  <p:slideViewPr>
    <p:cSldViewPr>
      <p:cViewPr varScale="1">
        <p:scale>
          <a:sx n="63" d="100"/>
          <a:sy n="63" d="100"/>
        </p:scale>
        <p:origin x="-86" y="-389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ru-RU"/>
              <a:t>20.12.2012</a:t>
            </a:fld>
            <a:endParaRPr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ru-RU"/>
              <a:t>20.12.2012</a:t>
            </a:fld>
            <a:endParaRPr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71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Татарский национальный костюм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82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20.12.2012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20.12.2012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20.12.2012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20.12.2012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20.12.2012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20.12.2012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20.12.2012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20.12.2012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20.12.2012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20.12.2012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ru-RU" noProof="0" smtClean="0"/>
              <a:pPr/>
              <a:t>20.12.2012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171832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7200" dirty="0" smtClean="0">
                <a:solidFill>
                  <a:srgbClr val="164B4F"/>
                </a:solidFill>
                <a:latin typeface="Monotype Corsiva" pitchFamily="66" charset="0"/>
              </a:rPr>
              <a:t>Россия – Родина моя</a:t>
            </a:r>
            <a:endParaRPr lang="ru-RU" sz="7200" b="0" i="0" dirty="0">
              <a:solidFill>
                <a:srgbClr val="164B4F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rgbClr val="164B4F"/>
                </a:solidFill>
                <a:latin typeface="Monotype Corsiva" pitchFamily="66" charset="0"/>
              </a:rPr>
              <a:t>Автор:    учитель ОРКиСЭ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800" dirty="0">
                <a:solidFill>
                  <a:srgbClr val="164B4F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164B4F"/>
                </a:solidFill>
                <a:latin typeface="Monotype Corsiva" pitchFamily="66" charset="0"/>
              </a:rPr>
              <a:t>                Чиртик  Татьяна Ивановна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800" b="0" i="0" dirty="0">
                <a:solidFill>
                  <a:srgbClr val="164B4F"/>
                </a:solidFill>
                <a:latin typeface="Monotype Corsiva" pitchFamily="66" charset="0"/>
              </a:rPr>
              <a:t> </a:t>
            </a:r>
            <a:r>
              <a:rPr lang="ru-RU" sz="2800" b="0" i="0" dirty="0" smtClean="0">
                <a:solidFill>
                  <a:srgbClr val="164B4F"/>
                </a:solidFill>
                <a:latin typeface="Monotype Corsiva" pitchFamily="66" charset="0"/>
              </a:rPr>
              <a:t>                 МАОУ СОШ № 135 г. Челябинск.</a:t>
            </a:r>
            <a:endParaRPr lang="ru-RU" sz="2800" b="0" i="0" dirty="0">
              <a:solidFill>
                <a:srgbClr val="164B4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Monotype Corsiva" pitchFamily="66" charset="0"/>
              </a:rPr>
              <a:t>Викторина « Дружба народов нашей Родины»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996" y="1916831"/>
            <a:ext cx="2616969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2444" y="2924944"/>
            <a:ext cx="5544616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Monotype Corsiva" pitchFamily="66" charset="0"/>
              </a:rPr>
              <a:t>Определите , чей национальный костюм представлен на картинке?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764705"/>
            <a:ext cx="8458201" cy="1584175"/>
          </a:xfrm>
        </p:spPr>
        <p:txBody>
          <a:bodyPr/>
          <a:lstStyle/>
          <a:p>
            <a:r>
              <a:rPr lang="ru-RU" dirty="0">
                <a:latin typeface="Monotype Corsiva" pitchFamily="66" charset="0"/>
              </a:rPr>
              <a:t>Как мы должны понимать слова «Малая Родина»?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3892" y="5517232"/>
            <a:ext cx="8458201" cy="792088"/>
          </a:xfrm>
        </p:spPr>
        <p:txBody>
          <a:bodyPr/>
          <a:lstStyle/>
          <a:p>
            <a:pPr algn="ctr"/>
            <a:r>
              <a:rPr lang="ru-RU" dirty="0">
                <a:latin typeface="Monotype Corsiva" pitchFamily="66" charset="0"/>
              </a:rPr>
              <a:t>Моя Малая Родина – Южный Урал.</a:t>
            </a:r>
          </a:p>
          <a:p>
            <a:pPr algn="ctr"/>
            <a:endParaRPr lang="ru-RU" dirty="0">
              <a:latin typeface="Monotype Corsiva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81" y="2636912"/>
            <a:ext cx="3312368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308" y="2204865"/>
            <a:ext cx="2065413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0716" y="2706358"/>
            <a:ext cx="1356561" cy="108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7219" y="4725144"/>
            <a:ext cx="326664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/>
              <a:t>Папа кит – его зовут Отчизна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02324" y="4005064"/>
            <a:ext cx="223224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/>
              <a:t>Его первая дочка – Родина (Россия)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409896" y="4136144"/>
            <a:ext cx="28690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/>
              <a:t>Его самая маленькая дочка – Малая Родина.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15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S1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TS102801109</Template>
  <TotalTime>0</TotalTime>
  <Words>80</Words>
  <Application>Microsoft Office PowerPoint</Application>
  <PresentationFormat>Произвольный</PresentationFormat>
  <Paragraphs>14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TS102801109</vt:lpstr>
      <vt:lpstr>Россия – Родина моя</vt:lpstr>
      <vt:lpstr>Викторина « Дружба народов нашей Родины»</vt:lpstr>
      <vt:lpstr>Как мы должны понимать слова «Малая Родина»?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2012-12-17T17:20:31Z</dcterms:created>
  <dcterms:modified xsi:type="dcterms:W3CDTF">2012-12-20T04:33:42Z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