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5" r:id="rId4"/>
    <p:sldId id="266" r:id="rId5"/>
    <p:sldId id="267" r:id="rId6"/>
    <p:sldId id="268" r:id="rId7"/>
    <p:sldId id="270" r:id="rId8"/>
    <p:sldId id="264" r:id="rId9"/>
    <p:sldId id="263" r:id="rId10"/>
    <p:sldId id="257" r:id="rId11"/>
    <p:sldId id="258" r:id="rId12"/>
    <p:sldId id="259" r:id="rId13"/>
    <p:sldId id="260" r:id="rId14"/>
    <p:sldId id="269" r:id="rId15"/>
    <p:sldId id="26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8545-477A-4689-B4D0-38F42FC3401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775BF0D-3D47-459C-978F-E63814EE556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8545-477A-4689-B4D0-38F42FC3401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BF0D-3D47-459C-978F-E63814EE5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8545-477A-4689-B4D0-38F42FC3401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BF0D-3D47-459C-978F-E63814EE5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8545-477A-4689-B4D0-38F42FC3401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BF0D-3D47-459C-978F-E63814EE556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8545-477A-4689-B4D0-38F42FC3401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75BF0D-3D47-459C-978F-E63814EE556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8545-477A-4689-B4D0-38F42FC3401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BF0D-3D47-459C-978F-E63814EE556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8545-477A-4689-B4D0-38F42FC3401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BF0D-3D47-459C-978F-E63814EE556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8545-477A-4689-B4D0-38F42FC3401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BF0D-3D47-459C-978F-E63814EE5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8545-477A-4689-B4D0-38F42FC3401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BF0D-3D47-459C-978F-E63814EE55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8545-477A-4689-B4D0-38F42FC3401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5BF0D-3D47-459C-978F-E63814EE556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8545-477A-4689-B4D0-38F42FC3401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75BF0D-3D47-459C-978F-E63814EE556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4C8545-477A-4689-B4D0-38F42FC3401D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775BF0D-3D47-459C-978F-E63814EE55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Типы нервной системы. Типы темперамента. Характер. Самооценка.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3301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Паспорт сангвиника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820472" cy="583264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dirty="0" smtClean="0"/>
              <a:t>Живой, горячий, подвижный человек, с частой сменой настроения, впечатлений, с быстрой реакцией на все события, происходящие вокруг него, довольно легко примиряющийся со своими неудачами и неприятностями. Он очень продуктивен в работе, когда ему интересно, приходя в сильное возбуждение от этого, если работа не интересна, он относится к ней безразлично, ему становится скучно.</a:t>
            </a:r>
            <a:endParaRPr lang="ru-RU" dirty="0"/>
          </a:p>
        </p:txBody>
      </p:sp>
      <p:pic>
        <p:nvPicPr>
          <p:cNvPr id="5122" name="Picture 2" descr="http://www.ozdorovis.ru/images/articles/sangvini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97151"/>
            <a:ext cx="5760640" cy="1810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239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Паспорт холерика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877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Быстрый, страстный, порывистый, однако совершенно неуравновешенный, с резко меняющимся настроением с эмоциональными вспышками, быстро истощаемый. У него нет равновесия нервных процессов, это его резко отличает от сангвиника. Холерик, увлекаясь, безалаберно растрачивает свои силы и быстро истощается.</a:t>
            </a:r>
            <a:endParaRPr lang="ru-RU" dirty="0"/>
          </a:p>
        </p:txBody>
      </p:sp>
      <p:pic>
        <p:nvPicPr>
          <p:cNvPr id="6146" name="Picture 2" descr="http://www.ozdorovis.ru/images/articles/holeri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509120"/>
            <a:ext cx="6264696" cy="2183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476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Паспорт флегматика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229600" cy="597666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/>
              <a:t>Медлителен, невозмутим, имеет устойчивые стремления и настроение, внешне скуп на проявление эмоций и чувств. Он проявляет упорство и настойчивость в работе, оставаясь спокойным и уравновешенным. В работе он производителен, компенсируя свою медлительность прилежанием.</a:t>
            </a:r>
            <a:endParaRPr lang="ru-RU" dirty="0"/>
          </a:p>
        </p:txBody>
      </p:sp>
      <p:pic>
        <p:nvPicPr>
          <p:cNvPr id="7170" name="Picture 2" descr="http://internet-tselitel.narod.ru/flegmati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3645024"/>
            <a:ext cx="7592161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37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963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Паспорт меланхолика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10445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dirty="0" smtClean="0"/>
              <a:t>Человек легко ранимый, склонный к постоянному переживанию различных событий, он мало реагирует на внешние факторы. Свои астенические переживания он не может сдерживать усилием воли, он </a:t>
            </a:r>
            <a:r>
              <a:rPr lang="ru-RU" dirty="0" err="1" smtClean="0"/>
              <a:t>повышенно</a:t>
            </a:r>
            <a:r>
              <a:rPr lang="ru-RU" dirty="0" smtClean="0"/>
              <a:t> впечатлителен, легко эмоционально раним. Эти черты эмоциональной слабости.</a:t>
            </a:r>
            <a:endParaRPr lang="ru-RU" dirty="0"/>
          </a:p>
        </p:txBody>
      </p:sp>
      <p:pic>
        <p:nvPicPr>
          <p:cNvPr id="3076" name="Picture 4" descr="http://www.ozdorovis.ru/images/articles/melanholi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933055"/>
            <a:ext cx="6840760" cy="236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831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hkolazhizni.ru/img/content/i22/22272_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60648"/>
            <a:ext cx="6912768" cy="6185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38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94929207"/>
              </p:ext>
            </p:extLst>
          </p:nvPr>
        </p:nvGraphicFramePr>
        <p:xfrm>
          <a:off x="1403648" y="1772816"/>
          <a:ext cx="6225242" cy="31997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99204"/>
                <a:gridCol w="1357811"/>
                <a:gridCol w="1538853"/>
                <a:gridCol w="1629374"/>
              </a:tblGrid>
              <a:tr h="10549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Сангвиник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       Холерик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   Флегматик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    Меланхолик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447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Наполеон Бонапарт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Петр </a:t>
                      </a:r>
                      <a:r>
                        <a:rPr lang="en-US" sz="1400" dirty="0">
                          <a:effectLst/>
                        </a:rPr>
                        <a:t>I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М. Ю. Лермонтов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А.И. Герцен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А.В.Суворов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А.С.Пушкин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Павел </a:t>
                      </a:r>
                      <a:r>
                        <a:rPr lang="en-US" sz="1600">
                          <a:effectLst/>
                        </a:rPr>
                        <a:t>I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И.П.Павлов</a:t>
                      </a:r>
                      <a:endParaRPr lang="ru-RU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М.И.Кутузов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И.А.Крылов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Н.В.Гоголь</a:t>
                      </a:r>
                      <a:endParaRPr lang="ru-RU" sz="8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П.И.Чайковский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19672" y="486544"/>
            <a:ext cx="5904656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</a:rPr>
              <a:t>  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</a:rPr>
              <a:t>Тип темперамента и выдающиеся исторические  личности.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905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404664"/>
            <a:ext cx="7772400" cy="4572000"/>
          </a:xfrm>
        </p:spPr>
        <p:txBody>
          <a:bodyPr/>
          <a:lstStyle/>
          <a:p>
            <a:pPr marL="0" lvl="0" indent="0">
              <a:buNone/>
            </a:pPr>
            <a:r>
              <a:rPr lang="ru-RU" dirty="0"/>
              <a:t>Тип нервной системы – это совокупность </a:t>
            </a:r>
            <a:r>
              <a:rPr lang="ru-RU" dirty="0" smtClean="0"/>
              <a:t> свойств </a:t>
            </a:r>
            <a:r>
              <a:rPr lang="ru-RU" dirty="0"/>
              <a:t>нервной системы, </a:t>
            </a:r>
            <a:r>
              <a:rPr lang="ru-RU" dirty="0" smtClean="0"/>
              <a:t>составляющих физиологическую </a:t>
            </a:r>
            <a:r>
              <a:rPr lang="ru-RU" dirty="0"/>
              <a:t>основу индивидуального своеобразия деятельности человека и </a:t>
            </a:r>
            <a:r>
              <a:rPr lang="ru-RU" dirty="0" smtClean="0"/>
              <a:t>поведения </a:t>
            </a:r>
            <a:r>
              <a:rPr lang="ru-RU" dirty="0"/>
              <a:t>животных. 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http://cs10335.vkontakte.ru/u54879675/124425661/x_c551c5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420888"/>
            <a:ext cx="5586540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731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4896544" cy="5543128"/>
          </a:xfrm>
        </p:spPr>
        <p:txBody>
          <a:bodyPr/>
          <a:lstStyle/>
          <a:p>
            <a:pPr marL="0" lvl="0" indent="0">
              <a:buNone/>
            </a:pPr>
            <a:r>
              <a:rPr lang="ru-RU" dirty="0">
                <a:solidFill>
                  <a:srgbClr val="C00000"/>
                </a:solidFill>
              </a:rPr>
              <a:t>Темперамент</a:t>
            </a:r>
            <a:r>
              <a:rPr lang="ru-RU" dirty="0"/>
              <a:t>-это качество личности, определяющие активность и эмоциональность поведения человека.</a:t>
            </a:r>
          </a:p>
          <a:p>
            <a:endParaRPr lang="ru-RU" dirty="0"/>
          </a:p>
        </p:txBody>
      </p:sp>
      <p:pic>
        <p:nvPicPr>
          <p:cNvPr id="1026" name="Picture 2" descr="http://wiki.vgipu.ru/images/2/25/%D0%A2%D0%B5%D0%BC%D0%BF%D0%B5%D1%80%D0%B0%D0%BC%D0%B5%D0%BD%D1%82_%D0%A5%D1%83%D1%81%D0%B0%D0%B8%D0%BD%D0%BE%D0%B2%D0%B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293" y="548680"/>
            <a:ext cx="3893815" cy="5845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691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53000"/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8640960" cy="56886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Характер </a:t>
            </a:r>
            <a:r>
              <a:rPr lang="ru-RU" b="1" dirty="0" smtClean="0"/>
              <a:t>(греч. χαρα</a:t>
            </a:r>
            <a:r>
              <a:rPr lang="ru-RU" b="1" dirty="0" err="1" smtClean="0"/>
              <a:t>κτηρ</a:t>
            </a:r>
            <a:r>
              <a:rPr lang="ru-RU" b="1" dirty="0" smtClean="0"/>
              <a:t> — примета, отличительная черта, знак) — структура стойких, сравнительно постоянных психических свойств, определяющих особенности отношений и поведения личности.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Когда говорят о характере, то обычно подразумевают под этим именно такую совокупность свойств и качеств личности, которые накладывают определенную печать на все её проявления и деяния.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Черты характера составляют те существенные свойства человека, которые определяют тот или иной образ поведения, образ жизни.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30205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53" y="548680"/>
            <a:ext cx="8397868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691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Самооценка — это представление человека о важности своей личной деятельности в обществе и оценивание себя и собственных качеств и чувств, достоинств и недостатков, выражение их открыто или закрыто.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40968"/>
            <a:ext cx="259228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049623"/>
            <a:ext cx="3312368" cy="3416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8686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 чем человек рождается, а что формируется в течении жизни?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11667" y="1628800"/>
            <a:ext cx="8229600" cy="3456384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tx1"/>
                </a:solidFill>
              </a:rPr>
              <a:t>Типы нервной системы.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Типы темперамента.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Характер.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Самооценка.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58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04" y="1628800"/>
            <a:ext cx="820496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6650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 «</a:t>
            </a:r>
            <a:r>
              <a:rPr lang="ru-RU" dirty="0"/>
              <a:t>ОПРЕДЕЛИТЕ ТИП СВОЕЙ НЕРВНОЙ </a:t>
            </a:r>
            <a:r>
              <a:rPr lang="ru-RU" dirty="0" smtClean="0"/>
              <a:t>СИСТЕМЫ»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20068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</TotalTime>
  <Words>398</Words>
  <Application>Microsoft Office PowerPoint</Application>
  <PresentationFormat>Экран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Справедливость</vt:lpstr>
      <vt:lpstr>Типы нервной системы. Типы темперамента. Характер. Самооценка.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 чем человек рождается, а что формируется в течении жизни?</vt:lpstr>
      <vt:lpstr>Презентация PowerPoint</vt:lpstr>
      <vt:lpstr>Тест «ОПРЕДЕЛИТЕ ТИП СВОЕЙ НЕРВНОЙ СИСТЕМЫ» </vt:lpstr>
      <vt:lpstr>Паспорт сангвиника </vt:lpstr>
      <vt:lpstr> Паспорт холерика </vt:lpstr>
      <vt:lpstr>Паспорт флегматика </vt:lpstr>
      <vt:lpstr>Паспорт меланхолика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нервной системы. Типы темперамента. Характер. Самооценка.</dc:title>
  <dc:creator>Комп</dc:creator>
  <cp:lastModifiedBy>ученик</cp:lastModifiedBy>
  <cp:revision>5</cp:revision>
  <dcterms:created xsi:type="dcterms:W3CDTF">2012-10-21T10:11:44Z</dcterms:created>
  <dcterms:modified xsi:type="dcterms:W3CDTF">2012-10-22T02:21:39Z</dcterms:modified>
</cp:coreProperties>
</file>