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0033CC"/>
    <a:srgbClr val="339933"/>
    <a:srgbClr val="FF9900"/>
    <a:srgbClr val="FFCC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094D-DF0D-4F25-B0EE-C2C1A4A3359C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235F-0863-41BC-8185-F38DC6637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исунок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980728"/>
            <a:ext cx="6643734" cy="387703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«МЫ  СНОВА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785926"/>
            <a:ext cx="33938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ВМЕСТЕ 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-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928934"/>
            <a:ext cx="4925089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ЭТО ЗДОРОВО!»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1439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357187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Пусть маяк освещает нам путь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ниг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357299"/>
            <a:ext cx="290996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000760" y="3643314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книга будет стремлением к знаниям  </a:t>
            </a:r>
            <a:endParaRPr lang="ru-RU" sz="2000" dirty="0"/>
          </a:p>
        </p:txBody>
      </p:sp>
      <p:pic>
        <p:nvPicPr>
          <p:cNvPr id="10" name="Рисунок 9" descr="рамка серд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928934"/>
            <a:ext cx="2755421" cy="2215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143240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5072074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твоё сердце наполняют  любовь, доброта, милосердие,     нежность </a:t>
            </a:r>
            <a:endParaRPr lang="ru-RU" sz="2000" dirty="0"/>
          </a:p>
        </p:txBody>
      </p:sp>
      <p:pic>
        <p:nvPicPr>
          <p:cNvPr id="14" name="Содержимое 13" descr="картинка маяк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85720" y="1428736"/>
            <a:ext cx="2714644" cy="217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428728" y="428604"/>
            <a:ext cx="6715172" cy="8286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Georgia"/>
              </a:rPr>
              <a:t>КЛЯТВА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500174"/>
            <a:ext cx="4000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Приходить в школу до того,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учитель уже сделает опрос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домашнего задания.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Не получать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неудовлетворительные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отметки, ибо это повлияет 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престиж 8 класса 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Беречь нервы своих родителей, </a:t>
            </a:r>
          </a:p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поэтому учиться…,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учиться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Любить, уважать и беречь</a:t>
            </a:r>
          </a:p>
          <a:p>
            <a:r>
              <a:rPr lang="ru-RU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своего драгоценного классного</a:t>
            </a:r>
          </a:p>
          <a:p>
            <a:r>
              <a:rPr lang="ru-RU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руководителя во избежание </a:t>
            </a:r>
          </a:p>
          <a:p>
            <a:r>
              <a:rPr lang="ru-RU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порчи его  нервной системы.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Сохранять и поддерживать </a:t>
            </a: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дружественные отношения в </a:t>
            </a: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классе, ибо только так можно </a:t>
            </a: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стать настоящим классом!</a:t>
            </a:r>
          </a:p>
          <a:p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500174"/>
            <a:ext cx="41434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Не обижать учителей-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предметников, ибо воздастся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все это на экзаменах.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Избегать любыми способами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написания на нас докладных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записок директору, дабы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избежать приятных встреч в его кабинете.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Не обижать и оберегать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хорошистов и тех, кто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хоть что-нибудь в чем-нибудь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соображает, надо же у кого-то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списывать домашние задания.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9.Показать родителям местоположение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кабинета № 6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школе,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дабы нашли они дорогу 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родительские собрания.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противном случае приводить за ручку.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2285992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Ходить в школу прилично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одетыми, дабы не вводить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противоположный пол в транс,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учительский состав в шок.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Забыть во время уроков как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выглядит свой собственный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мобильный телефон.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 Сохранять здоровый дух 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здоровое тело для того,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к выпускному вечеру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выглядеть на все 100 процентов,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не на все 100 лет!!!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мка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94061"/>
          </a:xfrm>
        </p:spPr>
      </p:pic>
      <p:sp>
        <p:nvSpPr>
          <p:cNvPr id="5" name="TextBox 4"/>
          <p:cNvSpPr txBox="1"/>
          <p:nvPr/>
        </p:nvSpPr>
        <p:spPr>
          <a:xfrm>
            <a:off x="2500298" y="357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5400000" flipV="1">
            <a:off x="-973198" y="2759092"/>
            <a:ext cx="331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25" name="WordArt 1"/>
          <p:cNvSpPr>
            <a:spLocks noChangeArrowheads="1" noChangeShapeType="1" noTextEdit="1"/>
          </p:cNvSpPr>
          <p:nvPr/>
        </p:nvSpPr>
        <p:spPr bwMode="auto">
          <a:xfrm rot="5400000">
            <a:off x="-1571668" y="2500306"/>
            <a:ext cx="4500594" cy="92869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 rot="5400000">
            <a:off x="-1571668" y="2500306"/>
            <a:ext cx="4714908" cy="85725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endParaRPr lang="ru-RU" sz="3600" i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 rot="5400000">
            <a:off x="-1653409" y="2439171"/>
            <a:ext cx="4592638" cy="57150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НАСТАВЛЕНИЯ</a:t>
            </a:r>
            <a:endParaRPr lang="ru-RU" sz="3600" i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 rot="1614069">
            <a:off x="2375071" y="1062745"/>
            <a:ext cx="2723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Знания добывайте своими силами. Пользоваться результатами труда товарища бесчестно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Василий Сухомлинский.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Говорите лучше обдуманно, чем быстро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Томас Мор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Люди перестают мыслить, когда перестают читать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Д. Дидро.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522038">
            <a:off x="5329267" y="2387468"/>
            <a:ext cx="2619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333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1200" b="1" dirty="0" smtClean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Ученик, который учится без желания, - это птица без крыльев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Саади.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 образования горькие корни, но сладкие плоды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Аристотель.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6. 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Без поражений не бывает побед</a:t>
            </a:r>
            <a:r>
              <a:rPr lang="ru-RU" sz="1200" b="1" dirty="0">
                <a:solidFill>
                  <a:srgbClr val="3333FF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Древнекитайская мудрость.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43188" y="642938"/>
            <a:ext cx="4143375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УЧЕБНЫЙ  ГОД  -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 МЕСЯЦЕВ,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1085 УЧЕБНЫХ ЧАСОВ,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210 УЧЕБНЫХ ДНЕЙ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1857364"/>
            <a:ext cx="6000792" cy="1428760"/>
          </a:xfrm>
          <a:prstGeom prst="rect">
            <a:avLst/>
          </a:prstGeom>
          <a:noFill/>
        </p:spPr>
        <p:txBody>
          <a:bodyPr wrap="none">
            <a:prstTxWarp prst="textTriangle">
              <a:avLst>
                <a:gd name="adj" fmla="val 1903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ДРУЖБА НАЧИНАЕТСЯ С УЛЫБКИ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400561">
            <a:off x="2000232" y="142852"/>
            <a:ext cx="4921027" cy="566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333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427929">
            <a:off x="935657" y="1732459"/>
            <a:ext cx="358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1.Самый громкий в школе звук 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1428306">
            <a:off x="2080177" y="195710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ЗВОНОК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1373146">
            <a:off x="955373" y="2112293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2.Под каким знаком зодиака начинается учебный год в российских школах?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1329185">
            <a:off x="2084319" y="283327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1373475">
            <a:off x="1008670" y="2972454"/>
            <a:ext cx="343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3.Что на доску кидают перед  тем, как на ней написать?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379893">
            <a:off x="2082387" y="3462903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1377427">
            <a:off x="1081671" y="3639738"/>
            <a:ext cx="315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4.Что произойдёт, когда ученик закончил 7-й класс?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1406173">
            <a:off x="1508642" y="4140104"/>
            <a:ext cx="242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ПОЙДЁТ В 8-Й КЛАСС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1372446">
            <a:off x="1151905" y="438508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5.Кем ты станешь в 14 лет?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21371663">
            <a:off x="1447182" y="4304225"/>
            <a:ext cx="271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ЧЕТЫРНАДЦАТИЛЕТНИМ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1426101">
            <a:off x="4792533" y="687617"/>
            <a:ext cx="322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7.Какой год продолжается всего один день?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21375185">
            <a:off x="5368053" y="119861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21342631">
            <a:off x="4846942" y="1344953"/>
            <a:ext cx="3556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8.К городу Кола, расположенному на северо-западе Европейской части России, прибавьте впереди только одну букву и получите </a:t>
            </a:r>
            <a:r>
              <a:rPr lang="ru-RU" dirty="0" err="1" smtClean="0"/>
              <a:t>учебно</a:t>
            </a:r>
            <a:r>
              <a:rPr lang="ru-RU" dirty="0" smtClean="0"/>
              <a:t> – воспитательное учреждение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21369789">
            <a:off x="4938265" y="2955079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 - ШКОЛА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21365937">
            <a:off x="4814156" y="3175488"/>
            <a:ext cx="307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9.Под каким знаком зодиака заканчивается учебный год в российских школах?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21367985">
            <a:off x="1518639" y="4812524"/>
            <a:ext cx="291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6.Что можно приготовить, но нельзя съесть?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21418446">
            <a:off x="2366473" y="538396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 rot="21358934">
            <a:off x="5009880" y="3890849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БЛИЗНИЦЫ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21342979">
            <a:off x="4887714" y="4048698"/>
            <a:ext cx="323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10.Страдальцы, которых вызывают к учителю за провинности их детей?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rot="21349430">
            <a:off x="5940684" y="4914495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829576" cy="917596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«ПОЙМИ МЕНЯ»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ДО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2901092" cy="191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ИНЕ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736"/>
            <a:ext cx="2690811" cy="1948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ЖУРНА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857364"/>
            <a:ext cx="2814019" cy="203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ОТМЕ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429132"/>
            <a:ext cx="2476504" cy="1928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ЕНА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32399"/>
            <a:ext cx="305752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ТЕТРАД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4071942"/>
            <a:ext cx="1925237" cy="2264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857364"/>
            <a:ext cx="4504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357562"/>
            <a:ext cx="4504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700716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секунд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7142" cy="69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20890071">
            <a:off x="1084310" y="932424"/>
            <a:ext cx="3571900" cy="494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ФИЗКУЛЬТМИНУТКА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873334">
            <a:off x="1063304" y="1631266"/>
            <a:ext cx="380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Хлопают все присутствующие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835886">
            <a:off x="1137026" y="1927643"/>
            <a:ext cx="3857240" cy="37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3333FF"/>
                </a:solidFill>
              </a:rPr>
              <a:t> 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Только девочки;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806287">
            <a:off x="1237412" y="2152473"/>
            <a:ext cx="374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Только те, кто любит вкусно       поесть;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01791">
            <a:off x="1333389" y="2615151"/>
            <a:ext cx="386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Только те, кто опаздывает на   уроки;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841553">
            <a:off x="1413512" y="3186135"/>
            <a:ext cx="369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Только те, кто хорошо учится;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838263">
            <a:off x="1500709" y="3428734"/>
            <a:ext cx="371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Только те, кто не любит каникулы; 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800856">
            <a:off x="1488215" y="3962201"/>
            <a:ext cx="405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182563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Только те, кто любит сладкое;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761443">
            <a:off x="1842442" y="4750308"/>
            <a:ext cx="326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Только те, у кого прекрасное настроение; 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800739">
            <a:off x="1670177" y="4254198"/>
            <a:ext cx="351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Только те, кто любит играть    в футбол;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7536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2214554"/>
            <a:ext cx="6286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ПЕЧАТНАЯ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42873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500034" y="1285860"/>
            <a:ext cx="8001056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РИТУАЛЫ  КЛАССА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42886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Справляться о здоровье и настроении друг друга</a:t>
            </a:r>
            <a:endParaRPr 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92893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Помогать в трудную минуту, поддерживать в беде и горе, во время болезни</a:t>
            </a:r>
            <a:endParaRPr 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857628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lvl="1" indent="-333375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Делиться друг с другом печалями и радостями, самым необходимым  </a:t>
            </a:r>
            <a:endParaRPr 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78632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Поздравлять друг друга с днём рождения</a:t>
            </a:r>
            <a:endParaRPr 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35782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Радоваться успехам друг друга</a:t>
            </a:r>
            <a:endParaRPr 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Радоваться успехам друг друга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594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«ПОЙМИ МЕНЯ»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2010-08-30T13:51:41Z</dcterms:created>
  <dcterms:modified xsi:type="dcterms:W3CDTF">2012-12-19T15:32:12Z</dcterms:modified>
</cp:coreProperties>
</file>