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4" r:id="rId4"/>
    <p:sldId id="258" r:id="rId5"/>
    <p:sldId id="262" r:id="rId6"/>
    <p:sldId id="266" r:id="rId7"/>
    <p:sldId id="263" r:id="rId8"/>
    <p:sldId id="268" r:id="rId9"/>
    <p:sldId id="267" r:id="rId10"/>
    <p:sldId id="265" r:id="rId11"/>
    <p:sldId id="261" r:id="rId12"/>
    <p:sldId id="259" r:id="rId13"/>
    <p:sldId id="260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6CDC5-E53B-429B-A42B-F35211F1CA87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7FD43-7E7D-4C7E-BE43-F988B0BB8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7FD43-7E7D-4C7E-BE43-F988B0BB870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Библиотека\Рабочий стол\картинки мне\primate-marilyn-hu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9392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728192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«Ругаться матом – </a:t>
            </a:r>
            <a:br>
              <a:rPr lang="ru-RU" b="1" i="1" dirty="0" smtClean="0"/>
            </a:br>
            <a:r>
              <a:rPr lang="ru-RU" b="1" i="1" dirty="0" smtClean="0"/>
              <a:t>быть приматом»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72808" cy="1400188"/>
          </a:xfrm>
        </p:spPr>
        <p:txBody>
          <a:bodyPr>
            <a:normAutofit/>
          </a:bodyPr>
          <a:lstStyle/>
          <a:p>
            <a:pPr algn="l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602128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Горки - 2012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Библиотека\Рабочий стол\картинки мне\antima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Сквернословие может превратиться в привычку, от которой трудно избавиться.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Стоит только начать сквернословить, и бранные слова будут легко срываться с твоих губ.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Люди могут подумать, что ты плохо воспитан.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Хорошие люди не сквернословят, а я хочу, чтобы люди считали каждого из вас хорошим.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Сквернословие оскорбительно для многих. Большинство людей просто не хотят этого слышать, поэтому сквернословить при них — это грубость.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Люди могут подумать плохо о твоей семье. А это значит, что из-за твоего поведения страдает репутация каждого из них.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Autofit/>
          </a:bodyPr>
          <a:lstStyle/>
          <a:p>
            <a:pPr lvl="0" algn="ctr">
              <a:buFont typeface="Wingdings" pitchFamily="2" charset="2"/>
              <a:buChar char="ü"/>
            </a:pPr>
            <a:r>
              <a:rPr lang="ru-RU" sz="2400" i="1" dirty="0" smtClean="0"/>
              <a:t> </a:t>
            </a:r>
            <a:r>
              <a:rPr lang="ru-RU" sz="2300" b="1" i="1" dirty="0" smtClean="0"/>
              <a:t>Сам не говори плохих слов.</a:t>
            </a:r>
          </a:p>
          <a:p>
            <a:pPr lvl="0" algn="ctr">
              <a:buNone/>
            </a:pPr>
            <a:endParaRPr lang="ru-RU" sz="2300" b="1" dirty="0" smtClean="0"/>
          </a:p>
          <a:p>
            <a:pPr lvl="0" algn="ctr">
              <a:buFont typeface="Wingdings" pitchFamily="2" charset="2"/>
              <a:buChar char="ü"/>
            </a:pPr>
            <a:r>
              <a:rPr lang="ru-RU" sz="2300" b="1" i="1" dirty="0" smtClean="0"/>
              <a:t> Сознавай  и  цени меру своего авторитета. Свой рейтинг.</a:t>
            </a:r>
          </a:p>
          <a:p>
            <a:pPr lvl="0" algn="ctr">
              <a:buNone/>
            </a:pPr>
            <a:endParaRPr lang="ru-RU" sz="2300" b="1" i="1" dirty="0" smtClean="0"/>
          </a:p>
          <a:p>
            <a:pPr lvl="0" algn="ctr">
              <a:buFont typeface="Wingdings" pitchFamily="2" charset="2"/>
              <a:buChar char="ü"/>
            </a:pPr>
            <a:r>
              <a:rPr lang="ru-RU" sz="2300" b="1" i="1" dirty="0" smtClean="0"/>
              <a:t>Как быть с теми, кто сквернословит? Мы не можем справить общество в целом, но пресечь сквернословие  внутри семьи, класса, группы можно.</a:t>
            </a:r>
          </a:p>
          <a:p>
            <a:pPr lvl="0" algn="ctr">
              <a:buNone/>
            </a:pPr>
            <a:endParaRPr lang="ru-RU" sz="2300" b="1" dirty="0" smtClean="0"/>
          </a:p>
          <a:p>
            <a:pPr lvl="0" algn="ctr">
              <a:buFont typeface="Wingdings" pitchFamily="2" charset="2"/>
              <a:buChar char="ü"/>
            </a:pPr>
            <a:r>
              <a:rPr lang="ru-RU" sz="2300" b="1" i="1" dirty="0" smtClean="0"/>
              <a:t>Научись  просить прощения, если что-то с языка вдруг сорвалось.</a:t>
            </a:r>
          </a:p>
          <a:p>
            <a:pPr lvl="0" algn="ctr">
              <a:buNone/>
            </a:pPr>
            <a:endParaRPr lang="ru-RU" sz="2300" b="1" dirty="0" smtClean="0"/>
          </a:p>
          <a:p>
            <a:pPr lvl="0" algn="ctr">
              <a:buFont typeface="Wingdings" pitchFamily="2" charset="2"/>
              <a:buChar char="ü"/>
            </a:pPr>
            <a:r>
              <a:rPr lang="ru-RU" sz="2300" b="1" i="1" dirty="0" smtClean="0"/>
              <a:t>Моя речь – это моё зеркало, моё достоинство. </a:t>
            </a:r>
            <a:endParaRPr lang="ru-RU" sz="23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i="1" dirty="0" smtClean="0"/>
              <a:t>Список желаний: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sz="4600" dirty="0" smtClean="0">
                <a:solidFill>
                  <a:schemeClr val="bg1"/>
                </a:solidFill>
              </a:rPr>
              <a:t>	1. Быть человеком, которого любят.</a:t>
            </a:r>
            <a:br>
              <a:rPr lang="ru-RU" sz="4600" dirty="0" smtClean="0">
                <a:solidFill>
                  <a:schemeClr val="bg1"/>
                </a:solidFill>
              </a:rPr>
            </a:br>
            <a:r>
              <a:rPr lang="ru-RU" sz="4600" dirty="0" smtClean="0">
                <a:solidFill>
                  <a:schemeClr val="bg1"/>
                </a:solidFill>
              </a:rPr>
              <a:t>2. Иметь много денег.</a:t>
            </a:r>
            <a:br>
              <a:rPr lang="ru-RU" sz="4600" dirty="0" smtClean="0">
                <a:solidFill>
                  <a:schemeClr val="bg1"/>
                </a:solidFill>
              </a:rPr>
            </a:br>
            <a:r>
              <a:rPr lang="ru-RU" sz="4600" dirty="0" smtClean="0">
                <a:solidFill>
                  <a:schemeClr val="bg1"/>
                </a:solidFill>
              </a:rPr>
              <a:t>3. Иметь самый современный компьютер.</a:t>
            </a:r>
            <a:br>
              <a:rPr lang="ru-RU" sz="4600" dirty="0" smtClean="0">
                <a:solidFill>
                  <a:schemeClr val="bg1"/>
                </a:solidFill>
              </a:rPr>
            </a:br>
            <a:r>
              <a:rPr lang="ru-RU" sz="4600" dirty="0" smtClean="0">
                <a:solidFill>
                  <a:schemeClr val="bg1"/>
                </a:solidFill>
              </a:rPr>
              <a:t>4. Иметь верного друга.</a:t>
            </a:r>
            <a:br>
              <a:rPr lang="ru-RU" sz="4600" dirty="0" smtClean="0">
                <a:solidFill>
                  <a:schemeClr val="bg1"/>
                </a:solidFill>
              </a:rPr>
            </a:br>
            <a:r>
              <a:rPr lang="ru-RU" sz="4600" dirty="0" smtClean="0">
                <a:solidFill>
                  <a:schemeClr val="bg1"/>
                </a:solidFill>
              </a:rPr>
              <a:t>5. Мне важно здоровье родителей.</a:t>
            </a:r>
            <a:br>
              <a:rPr lang="ru-RU" sz="4600" dirty="0" smtClean="0">
                <a:solidFill>
                  <a:schemeClr val="bg1"/>
                </a:solidFill>
              </a:rPr>
            </a:br>
            <a:r>
              <a:rPr lang="ru-RU" sz="4600" dirty="0" smtClean="0">
                <a:solidFill>
                  <a:schemeClr val="bg1"/>
                </a:solidFill>
              </a:rPr>
              <a:t>6. Иметь возможность многими командовать.</a:t>
            </a:r>
            <a:br>
              <a:rPr lang="ru-RU" sz="4600" dirty="0" smtClean="0">
                <a:solidFill>
                  <a:schemeClr val="bg1"/>
                </a:solidFill>
              </a:rPr>
            </a:br>
            <a:r>
              <a:rPr lang="ru-RU" sz="4600" dirty="0" smtClean="0">
                <a:solidFill>
                  <a:schemeClr val="bg1"/>
                </a:solidFill>
              </a:rPr>
              <a:t>7. Иметь много слуг и ими распоряжаться.</a:t>
            </a:r>
            <a:br>
              <a:rPr lang="ru-RU" sz="4600" dirty="0" smtClean="0">
                <a:solidFill>
                  <a:schemeClr val="bg1"/>
                </a:solidFill>
              </a:rPr>
            </a:br>
            <a:r>
              <a:rPr lang="ru-RU" sz="4600" dirty="0" smtClean="0">
                <a:solidFill>
                  <a:schemeClr val="bg1"/>
                </a:solidFill>
              </a:rPr>
              <a:t>8. Иметь доброе сердце.</a:t>
            </a:r>
            <a:br>
              <a:rPr lang="ru-RU" sz="4600" dirty="0" smtClean="0">
                <a:solidFill>
                  <a:schemeClr val="bg1"/>
                </a:solidFill>
              </a:rPr>
            </a:br>
            <a:r>
              <a:rPr lang="ru-RU" sz="4600" dirty="0" smtClean="0">
                <a:solidFill>
                  <a:schemeClr val="bg1"/>
                </a:solidFill>
              </a:rPr>
              <a:t>9. Уметь сочувствовать и помогать другим людям.</a:t>
            </a:r>
            <a:br>
              <a:rPr lang="ru-RU" sz="4600" dirty="0" smtClean="0">
                <a:solidFill>
                  <a:schemeClr val="bg1"/>
                </a:solidFill>
              </a:rPr>
            </a:br>
            <a:r>
              <a:rPr lang="ru-RU" sz="4600" dirty="0" smtClean="0">
                <a:solidFill>
                  <a:schemeClr val="bg1"/>
                </a:solidFill>
              </a:rPr>
              <a:t>10. Иметь то, чего у других никогда не будет.</a:t>
            </a:r>
            <a:br>
              <a:rPr lang="ru-RU" sz="4600" dirty="0" smtClean="0">
                <a:solidFill>
                  <a:schemeClr val="bg1"/>
                </a:solidFill>
              </a:rPr>
            </a:br>
            <a:endParaRPr lang="ru-RU" sz="4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38321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Спасибо всем за участие в нашем мероприятии. </a:t>
            </a:r>
          </a:p>
          <a:p>
            <a:pPr algn="ctr">
              <a:buNone/>
            </a:pPr>
            <a:r>
              <a:rPr lang="ru-RU" sz="4000" dirty="0" smtClean="0"/>
              <a:t>Всего вам доброго!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5112568"/>
          </a:xfrm>
        </p:spPr>
        <p:txBody>
          <a:bodyPr/>
          <a:lstStyle/>
          <a:p>
            <a:r>
              <a:rPr lang="ru-RU" b="1" u="sng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Скверна </a:t>
            </a:r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(устар. и книжн.)</a:t>
            </a:r>
            <a: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– это нечто гнусное, мерзкое, порочное. </a:t>
            </a:r>
            <a:endParaRPr lang="ru-RU" dirty="0" smtClean="0"/>
          </a:p>
          <a:p>
            <a:r>
              <a:rPr lang="ru-RU" b="1" u="sng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Сквернословие</a:t>
            </a:r>
            <a: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–</a:t>
            </a:r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речь, наполненная скверными, непристойными словами.</a:t>
            </a:r>
          </a:p>
          <a:p>
            <a:r>
              <a:rPr lang="ru-RU" b="1" u="sng" dirty="0" smtClean="0"/>
              <a:t>Мат</a:t>
            </a:r>
            <a:r>
              <a:rPr lang="ru-RU" dirty="0" smtClean="0"/>
              <a:t> – неприличная матерная брань.</a:t>
            </a:r>
          </a:p>
          <a:p>
            <a:r>
              <a:rPr lang="ru-RU" b="1" u="sng" dirty="0" smtClean="0"/>
              <a:t>Нецензурный</a:t>
            </a:r>
            <a:r>
              <a:rPr lang="ru-RU" dirty="0" smtClean="0"/>
              <a:t> – противоречащий требованиям цензуры; неприличный, непристойная нецензурная брань.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u="sng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Для чего люди используют в своей речи мат?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1) чтобы казаться «крутым»</a:t>
            </a:r>
            <a:br>
              <a:rPr lang="ru-RU" dirty="0" smtClean="0"/>
            </a:br>
            <a:r>
              <a:rPr lang="ru-RU" dirty="0" smtClean="0"/>
              <a:t>2) для эмоциональной разрядки </a:t>
            </a:r>
            <a:br>
              <a:rPr lang="ru-RU" dirty="0" smtClean="0"/>
            </a:br>
            <a:r>
              <a:rPr lang="ru-RU" dirty="0" smtClean="0"/>
              <a:t>3) для оскорбления, унижения человека</a:t>
            </a:r>
          </a:p>
          <a:p>
            <a:pPr>
              <a:buNone/>
            </a:pPr>
            <a:r>
              <a:rPr lang="ru-RU" dirty="0" smtClean="0"/>
              <a:t>    4) демонстрации агрессии</a:t>
            </a:r>
          </a:p>
          <a:p>
            <a:pPr>
              <a:buNone/>
            </a:pPr>
            <a:r>
              <a:rPr lang="ru-RU" dirty="0" smtClean="0"/>
              <a:t>    5) демонстрации отсутствия страха</a:t>
            </a:r>
          </a:p>
          <a:p>
            <a:pPr>
              <a:buNone/>
            </a:pPr>
            <a:r>
              <a:rPr lang="ru-RU" dirty="0" smtClean="0"/>
              <a:t>    6) демонстрации раскованности пренебрежительного отношения к законам</a:t>
            </a:r>
          </a:p>
          <a:p>
            <a:pPr>
              <a:buNone/>
            </a:pPr>
            <a:r>
              <a:rPr lang="ru-RU" dirty="0" smtClean="0"/>
              <a:t>    7) демонстрации принадлежности к группе в которую ты входишь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    У русских славян считалось грехом бранить детей, ибо на том свете они отвернутся от своих родителей. Ребенка, которого обругали “скверным” словом с упоминанием черта, дьявола, ведьмы могли унести по поверью злые силы. Нельзя было браниться в доме при иконах, при печке (по поверью этого не выносил Домовой). В дом, где бранятся, проникают бесы, а вот ангелы покидают свое жилище.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H:\картинки к пр\4o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3214686"/>
            <a:ext cx="5286412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	</a:t>
            </a:r>
            <a:r>
              <a:rPr lang="ru-RU" sz="2400" b="1" dirty="0" smtClean="0"/>
              <a:t>Обычай в американских семьях. Когда дети приносят с улицы “мерзкие” слова и спрашивают об их значении, то родители, как правило, в обязательном порядке заставляют ребенка вымыть рот с мылом. И это вовсе не наказание, а простая гигиена: ведь “скверные” слова пачкают и рот, и душу. Я думаю, неплохо было бы и нам учредить подобный обычай!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C:\Users\Методист\Desktop\2010214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286124"/>
            <a:ext cx="3071834" cy="2786082"/>
          </a:xfrm>
          <a:prstGeom prst="rect">
            <a:avLst/>
          </a:prstGeom>
          <a:noFill/>
        </p:spPr>
      </p:pic>
      <p:pic>
        <p:nvPicPr>
          <p:cNvPr id="3075" name="Picture 3" descr="C:\Users\Методист\Desktop\3294756121_63b475b79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071810"/>
            <a:ext cx="4143404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Библиотека\Рабочий стол\картинки мне\0747359d4e0ddffe857ba4dbfbc576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Библиотека\Рабочий стол\картинки мне\dna-image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857364"/>
            <a:ext cx="3096344" cy="36766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67744" y="548680"/>
            <a:ext cx="453650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Разрушается генетический аппарат</a:t>
            </a:r>
          </a:p>
          <a:p>
            <a:endParaRPr lang="ru-RU" dirty="0"/>
          </a:p>
        </p:txBody>
      </p:sp>
      <p:pic>
        <p:nvPicPr>
          <p:cNvPr id="1027" name="Picture 3" descr="C:\Documents and Settings\Библиотека\Рабочий стол\картинки мне\dnaburn_carto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1844824"/>
            <a:ext cx="3456384" cy="3672408"/>
          </a:xfrm>
          <a:prstGeom prst="rect">
            <a:avLst/>
          </a:prstGeom>
          <a:noFill/>
        </p:spPr>
      </p:pic>
      <p:sp>
        <p:nvSpPr>
          <p:cNvPr id="8" name="Выноска со стрелкой вправо 7"/>
          <p:cNvSpPr/>
          <p:nvPr/>
        </p:nvSpPr>
        <p:spPr>
          <a:xfrm>
            <a:off x="3428992" y="3501008"/>
            <a:ext cx="1928826" cy="121387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000364" y="6000768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Молекулы наследственности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714744" y="3857628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Бранное слово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ксарина С А\Рабочий стол\картинки к пр\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Почти ВСЕ СЕМЕНА ПОГИБЛИ, а те что выжили, стали генетическими уродами.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Эффект произносимых слов не зависит от силы слова (громко , шепотом)</a:t>
            </a:r>
            <a:endParaRPr lang="ru-RU" sz="2800" b="1" dirty="0"/>
          </a:p>
        </p:txBody>
      </p:sp>
      <p:pic>
        <p:nvPicPr>
          <p:cNvPr id="1027" name="Picture 3" descr="C:\Documents and Settings\Аксарина С А\Рабочий стол\картинки к пр\germinate-vegetable-see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2214554"/>
            <a:ext cx="4857784" cy="4429156"/>
          </a:xfrm>
          <a:prstGeom prst="rect">
            <a:avLst/>
          </a:prstGeom>
          <a:noFill/>
        </p:spPr>
      </p:pic>
      <p:pic>
        <p:nvPicPr>
          <p:cNvPr id="1028" name="Picture 4" descr="C:\Documents and Settings\Аксарина С А\Рабочий стол\картинки к пр\previe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57298"/>
            <a:ext cx="4000496" cy="408622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85786" y="5429264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молитва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327</Words>
  <Application>Microsoft Office PowerPoint</Application>
  <PresentationFormat>Экран (4:3)</PresentationFormat>
  <Paragraphs>45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«Ругаться матом –  быть приматом»</vt:lpstr>
      <vt:lpstr>Слайд 2</vt:lpstr>
      <vt:lpstr>Слайд 3</vt:lpstr>
      <vt:lpstr>Слайд 4</vt:lpstr>
      <vt:lpstr>Слайд 5</vt:lpstr>
      <vt:lpstr>Слайд 6</vt:lpstr>
      <vt:lpstr>Слайд 7</vt:lpstr>
      <vt:lpstr>Почти ВСЕ СЕМЕНА ПОГИБЛИ, а те что выжили, стали генетическими уродами.</vt:lpstr>
      <vt:lpstr>Эффект произносимых слов не зависит от силы слова (громко , шепотом)</vt:lpstr>
      <vt:lpstr>Слайд 10</vt:lpstr>
      <vt:lpstr>Слайд 11</vt:lpstr>
      <vt:lpstr>Слайд 12</vt:lpstr>
      <vt:lpstr>Список желаний: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Методист</dc:creator>
  <cp:lastModifiedBy>Методист</cp:lastModifiedBy>
  <cp:revision>52</cp:revision>
  <dcterms:created xsi:type="dcterms:W3CDTF">2012-03-27T08:11:03Z</dcterms:created>
  <dcterms:modified xsi:type="dcterms:W3CDTF">2012-04-10T09:21:34Z</dcterms:modified>
</cp:coreProperties>
</file>