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87" autoAdjust="0"/>
  </p:normalViewPr>
  <p:slideViewPr>
    <p:cSldViewPr>
      <p:cViewPr>
        <p:scale>
          <a:sx n="90" d="100"/>
          <a:sy n="90" d="100"/>
        </p:scale>
        <p:origin x="-81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CECF-F419-48CB-8E6F-6A21CF08793E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67A60-C00D-46F6-B4F4-088325D59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7A60-C00D-46F6-B4F4-088325D590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7A60-C00D-46F6-B4F4-088325D590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EB5BF4-DCE7-488F-988F-BFCE471034C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BEAB0E-70EA-4EE0-B413-93A4CF38E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44;&#1040;\Desktop\&#1087;&#1088;&#1077;&#1079;&#1077;&#1085;&#1090;&#1072;&#1094;&#1080;&#1103;_&#1084;&#1072;&#1090;&#1079;&#1072;&#1076;&#1072;&#1095;&#1080;\Moidodyr1.mp3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000" y="5949280"/>
            <a:ext cx="6733376" cy="44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Презентация математической задачи </a:t>
            </a:r>
            <a:endParaRPr lang="ru-RU" sz="2400" dirty="0"/>
          </a:p>
        </p:txBody>
      </p:sp>
      <p:pic>
        <p:nvPicPr>
          <p:cNvPr id="6" name="Содержимое 5" descr="8682.g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692696"/>
            <a:ext cx="4431012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Летом Шарик и Матроскин бегали к речке умываться. Из дома они выбегали вместе и бежали по одной и той же тропинке.</a:t>
            </a:r>
            <a:endParaRPr lang="ru-RU" dirty="0"/>
          </a:p>
        </p:txBody>
      </p:sp>
      <p:pic>
        <p:nvPicPr>
          <p:cNvPr id="4" name="Рисунок 3" descr="vlcsnap-2012-06-27-15h40m45s1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140968"/>
            <a:ext cx="5112568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48264" y="1412776"/>
            <a:ext cx="2592288" cy="288515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5928" y="2060848"/>
            <a:ext cx="8668072" cy="409128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Бежал                   в 3 раза быстрее, чем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Мылся же Шарик в 2 раза дольше </a:t>
            </a:r>
            <a:r>
              <a:rPr lang="ru-RU" dirty="0" err="1" smtClean="0"/>
              <a:t>Матроскина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3168352" cy="29819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20" y="5589240"/>
            <a:ext cx="8740080" cy="1268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Ему пришлось вернуться за ним.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1080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Однажды Матроскин, прибежав к речке, обнаружил, что забыл полотенце. </a:t>
            </a:r>
            <a:endParaRPr lang="ru-RU" dirty="0"/>
          </a:p>
        </p:txBody>
      </p:sp>
      <p:pic>
        <p:nvPicPr>
          <p:cNvPr id="4" name="Рисунок 3" descr="kartinki24_cartoons_pkv_00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564904"/>
            <a:ext cx="2993924" cy="3232144"/>
          </a:xfrm>
          <a:prstGeom prst="rect">
            <a:avLst/>
          </a:prstGeom>
        </p:spPr>
      </p:pic>
      <p:pic>
        <p:nvPicPr>
          <p:cNvPr id="5" name="Рисунок 4" descr="97674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324036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Когда Матроскин прибежал назад,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Шарик  заканчивал умываться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32856"/>
            <a:ext cx="3280090" cy="3523059"/>
          </a:xfrm>
          <a:prstGeom prst="rect">
            <a:avLst/>
          </a:prstGeom>
        </p:spPr>
      </p:pic>
      <p:pic>
        <p:nvPicPr>
          <p:cNvPr id="8" name="Рисунок 7" descr="0002-003-K.-CHukovskij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4221088"/>
            <a:ext cx="3270054" cy="1915318"/>
          </a:xfrm>
          <a:prstGeom prst="rect">
            <a:avLst/>
          </a:prstGeom>
        </p:spPr>
      </p:pic>
      <p:pic>
        <p:nvPicPr>
          <p:cNvPr id="9" name="Рисунок 8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645024"/>
            <a:ext cx="3932416" cy="3506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659076">
            <a:off x="7308304" y="46531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мыло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Кто обычно после умывания прибегает домой раньше - Шарик или Матроскин или они прибегают домой одновременно?</a:t>
            </a:r>
            <a:endParaRPr lang="ru-RU" dirty="0"/>
          </a:p>
        </p:txBody>
      </p:sp>
      <p:pic>
        <p:nvPicPr>
          <p:cNvPr id="4" name="Рисунок 3" descr="i_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4536504" cy="3195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Решение задачи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268760"/>
            <a:ext cx="756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Пусть время движения Шарика от дома до бани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ru-RU" dirty="0" smtClean="0"/>
              <a:t> ч, тогда Матроскин </a:t>
            </a:r>
          </a:p>
          <a:p>
            <a:r>
              <a:rPr lang="ru-RU" dirty="0" smtClean="0"/>
              <a:t>это расстояние пробегает за </a:t>
            </a:r>
            <a:r>
              <a:rPr lang="en-US" i="1" dirty="0" smtClean="0"/>
              <a:t>3X</a:t>
            </a:r>
            <a:r>
              <a:rPr lang="ru-RU" dirty="0" smtClean="0"/>
              <a:t> ч  </a:t>
            </a:r>
          </a:p>
          <a:p>
            <a:r>
              <a:rPr lang="ru-RU" dirty="0" smtClean="0"/>
              <a:t>За то время, которое прошло от момента выхода друзей из дома до возвращения </a:t>
            </a:r>
            <a:r>
              <a:rPr lang="ru-RU" dirty="0" err="1" smtClean="0"/>
              <a:t>Матроскина</a:t>
            </a:r>
            <a:r>
              <a:rPr lang="ru-RU" dirty="0" smtClean="0"/>
              <a:t> с полотенцем</a:t>
            </a:r>
            <a:endParaRPr lang="ru-RU" dirty="0"/>
          </a:p>
        </p:txBody>
      </p:sp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420888"/>
            <a:ext cx="2245544" cy="2245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3212976"/>
            <a:ext cx="115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пробежал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707904" y="2564904"/>
            <a:ext cx="36004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707904" y="2924944"/>
            <a:ext cx="36004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707904" y="3356992"/>
            <a:ext cx="36004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365104"/>
            <a:ext cx="2501257" cy="23541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1760" y="5085184"/>
            <a:ext cx="151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пробежал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851920" y="5157192"/>
            <a:ext cx="36004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59832" y="566124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вымылся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  <a:r>
              <a:rPr lang="en-US" i="1" dirty="0" smtClean="0"/>
              <a:t>3x+3x+3x=x +t</a:t>
            </a:r>
            <a:r>
              <a:rPr lang="ru-RU" i="1" dirty="0" smtClean="0"/>
              <a:t>, где </a:t>
            </a:r>
            <a:r>
              <a:rPr lang="en-US" i="1" dirty="0" smtClean="0"/>
              <a:t>t</a:t>
            </a:r>
            <a:r>
              <a:rPr lang="ru-RU" i="1" dirty="0" smtClean="0"/>
              <a:t>- </a:t>
            </a:r>
            <a:r>
              <a:rPr lang="ru-RU" sz="2800" i="1" dirty="0" smtClean="0"/>
              <a:t>время умывания Шарика</a:t>
            </a:r>
          </a:p>
          <a:p>
            <a:pPr>
              <a:buNone/>
            </a:pPr>
            <a:r>
              <a:rPr lang="ru-RU" sz="2800" i="1" dirty="0" smtClean="0"/>
              <a:t>   </a:t>
            </a:r>
            <a:r>
              <a:rPr lang="en-US" sz="2800" i="1" dirty="0" smtClean="0"/>
              <a:t>t=8x</a:t>
            </a:r>
            <a:r>
              <a:rPr lang="ru-RU" sz="2800" i="1" dirty="0" smtClean="0"/>
              <a:t>, значит, время умывания </a:t>
            </a:r>
            <a:r>
              <a:rPr lang="ru-RU" sz="2800" i="1" dirty="0" err="1" smtClean="0"/>
              <a:t>Матроскина</a:t>
            </a:r>
            <a:r>
              <a:rPr lang="ru-RU" sz="2800" i="1" dirty="0" smtClean="0"/>
              <a:t> </a:t>
            </a:r>
            <a:r>
              <a:rPr lang="en-US" sz="2800" i="1" dirty="0" smtClean="0"/>
              <a:t>4x </a:t>
            </a:r>
            <a:r>
              <a:rPr lang="ru-RU" sz="2800" i="1" dirty="0" smtClean="0"/>
              <a:t>ч.</a:t>
            </a:r>
          </a:p>
          <a:p>
            <a:pPr>
              <a:buNone/>
            </a:pPr>
            <a:r>
              <a:rPr lang="ru-RU" sz="2800" i="1" dirty="0" smtClean="0"/>
              <a:t>   В обычном режиме на умывание уходит: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Уравнение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i_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443315"/>
            <a:ext cx="2448272" cy="2145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Стрелка вправо 10"/>
          <p:cNvSpPr/>
          <p:nvPr/>
        </p:nvSpPr>
        <p:spPr>
          <a:xfrm>
            <a:off x="5796136" y="4307411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92280" y="364502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</a:p>
          <a:p>
            <a:r>
              <a:rPr lang="en-US" dirty="0" smtClean="0"/>
              <a:t>X</a:t>
            </a:r>
          </a:p>
          <a:p>
            <a:r>
              <a:rPr lang="en-US" dirty="0" smtClean="0"/>
              <a:t>8x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39330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732240" y="458112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8264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10x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195737" y="4307411"/>
            <a:ext cx="10081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47664" y="3645024"/>
            <a:ext cx="417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3x</a:t>
            </a:r>
          </a:p>
          <a:p>
            <a:r>
              <a:rPr lang="en-US" dirty="0" smtClean="0"/>
              <a:t>3x</a:t>
            </a:r>
          </a:p>
          <a:p>
            <a:r>
              <a:rPr lang="en-US" dirty="0" smtClean="0"/>
              <a:t>4x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3933056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31640" y="458112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75656" y="4653136"/>
            <a:ext cx="8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540568" y="5661248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Вывод: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43808" y="5661248"/>
            <a:ext cx="464261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одновременно</a:t>
            </a:r>
            <a:endParaRPr lang="ru-RU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idodyr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665538"/>
            <a:ext cx="304800" cy="304800"/>
          </a:xfrm>
          <a:prstGeom prst="rect">
            <a:avLst/>
          </a:prstGeom>
        </p:spPr>
      </p:pic>
      <p:pic>
        <p:nvPicPr>
          <p:cNvPr id="7" name="Рисунок 6" descr="1343672270_moydody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124744"/>
            <a:ext cx="3747206" cy="4462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179</Words>
  <Application>Microsoft Office PowerPoint</Application>
  <PresentationFormat>Экран (4:3)</PresentationFormat>
  <Paragraphs>41</Paragraphs>
  <Slides>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математической задачи </vt:lpstr>
      <vt:lpstr>Слайд 2</vt:lpstr>
      <vt:lpstr>Слайд 3</vt:lpstr>
      <vt:lpstr>Ему пришлось вернуться за ним.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Кузьмин</dc:creator>
  <cp:lastModifiedBy>Кузьмин</cp:lastModifiedBy>
  <cp:revision>44</cp:revision>
  <dcterms:created xsi:type="dcterms:W3CDTF">2012-10-01T16:35:41Z</dcterms:created>
  <dcterms:modified xsi:type="dcterms:W3CDTF">2012-10-07T07:41:39Z</dcterms:modified>
</cp:coreProperties>
</file>