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31339-28DA-40E5-A7FA-6A84B3AE958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C917-C1B2-4E8D-ADA6-B238DE866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C917-C1B2-4E8D-ADA6-B238DE8666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%20%D1%80%D1%83%D0%BA%D0%B8%20%D0%BA%D1%80%D0%B0%D1%81%D0%B8%D0%B2%D1%8B%D0%B5&amp;pos=9&amp;uinfo=sw-1349-sh-647-fw-1124-fh-448-pd-1&amp;rpt=simage&amp;img_url=http://zdorovye.info-lady.com/uploads/sam-cebe-lekar/krasota_ru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text=%D0%BA%D0%B0%D1%80%D1%82%D0%B8%D0%BD%D0%BA%D0%B8%20%D1%80%D1%83%D0%BA%D0%B8%20%D0%B3%D1%80%D1%8F%D0%B7%D0%BD%D1%8B%D0%B5&amp;pos=2&amp;uinfo=sw-1349-sh-647-fw-1124-fh-448-pd-1&amp;rpt=simage&amp;img_url=http://blogs.utexas.edu/utes_socialwork/files/2010/12/hands-workin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uinfo=sw-1349-sh-647-fw-1124-fh-448-pd-1&amp;p=1&amp;text=%D0%BA%D0%B0%D1%80%D1%82%D0%B8%D0%BD%D0%BA%D0%B8%20%D0%B7%D1%83%D0%B1%D1%8B&amp;noreask=1&amp;pos=31&amp;rpt=simage&amp;lr=213&amp;img_url=http://www.phimatrix.com/images/i-teet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text=%D0%BA%D0%B0%D1%80%D1%82%D0%B8%D0%BD%D0%BA%D0%B8%20%D0%B7%D1%83%D0%B1%D1%8B%20%D0%B6%D1%91%D0%BB%D1%82%D1%8B%D0%B5&amp;pos=7&amp;uinfo=sw-1349-sh-647-fw-1124-fh-448-pd-1&amp;rpt=simage&amp;img_url=http://users.forthnet.gr/ath/abyss/yellow-teeth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3%D0%BB%D0%B0%D0%B7%D0%B0&amp;pos=19&amp;uinfo=sw-1349-sh-647-fw-1124-fh-448-pd-1&amp;rpt=simage&amp;img_url=http://dv-zvezda.ru/uploads/posts/2010-05/1273102475_occh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p=1&amp;text=%D0%BA%D0%B0%D1%80%D1%82%D0%B8%D0%BD%D0%BA%D0%B8%20%D0%B3%D0%BB%D0%B0%D0%B7%D0%B0%20%D0%B4%D0%B5%D0%B1%D0%B8%D0%BB%D1%8C%D0%BD%D1%8B%D0%B5&amp;pos=33&amp;uinfo=sw-1349-sh-647-fw-1124-fh-448-pd-1&amp;rpt=simage&amp;img_url=http://netchat.ru/i/avatar/236802_8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8%20%D0%B2%D0%B8%D1%82%D0%B0%D0%BC%D0%B8%D0%BD%D1%8B&amp;pos=29&amp;uinfo=sw-1349-sh-647-fw-1124-fh-448-pd-1&amp;rpt=simage&amp;img_url=http://www.beautychic.ru/wp-content/uploads/2011/01/26D8CE8C-59C8-4F0F-974F-EA288DA38818_mw800_mh600_s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0%D1%80%D1%82%D0%B8%D0%BD%D0%BA%D0%B8%20%D1%87%D0%B8%D0%BF%D1%81%D1%8B%20%D1%81%D1%83%D1%85%D0%B0%D1%80%D0%B8%D0%BA%D0%B8%20%D0%BB%D0%B8%D0%BC%D0%BE%D0%BD%D0%B0%D0%B4&amp;img_url=http://s018.radikal.ru/i520/1205/26/b2146843f05e.jpg&amp;pos=13&amp;uinfo=sw-1349-sh-647-fw-1124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2%D1%80%D0%B5%D0%B4%D0%BD%D1%8B%D0%B5%20%D0%BF%D1%80%D0%BE%D0%B4%D1%83%D0%BA%D1%82%D1%8B&amp;pos=15&amp;uinfo=sw-1349-sh-647-fw-1124-fh-448-pd-1&amp;rpt=simage&amp;img_url=http://cs407925.userapi.com/v407925123/876/pfsEAPm2zPw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1&amp;text=%D0%BA%D0%B0%D1%80%D1%82%D0%B8%D0%BD%D0%BA%D0%B8%20%D1%87%D0%B8%D0%BF%D1%81%D1%8B%20%D1%81%D1%83%D1%85%D0%B0%D1%80%D0%B8%D0%BA%D0%B8%20%D0%BB%D0%B8%D0%BC%D0%BE%D0%BD%D0%B0%D0%B4&amp;pos=42&amp;uinfo=sw-1349-sh-647-fw-1124-fh-448-pd-1&amp;rpt=simage&amp;img_url=http://otvetin.ru/uploads/posts/2009-11/1259167797_gamburg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8573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Путешествие в страну здоровья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Здоровый образ жизни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naturnike.ru/upload/blogs/4c2ca09ecefdb0cb74d75674a402a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4000528" cy="4576757"/>
          </a:xfrm>
          <a:prstGeom prst="rect">
            <a:avLst/>
          </a:prstGeom>
          <a:noFill/>
        </p:spPr>
      </p:pic>
      <p:pic>
        <p:nvPicPr>
          <p:cNvPr id="24580" name="Picture 4" descr="http://sochi.com/images/news/44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052869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tranadushi-help.ru/images/stories/narkogoroda/zhukovskii-snyatie%20lom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4286280" cy="2571768"/>
          </a:xfrm>
          <a:prstGeom prst="rect">
            <a:avLst/>
          </a:prstGeom>
          <a:noFill/>
        </p:spPr>
      </p:pic>
      <p:pic>
        <p:nvPicPr>
          <p:cNvPr id="25604" name="Picture 4" descr="http://www.timpul.md/uploads/modules/news/2009/10/4518/658x0_7edit_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420211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Цели : познакомить ребят с гигиеническими  правилами и способами ухода за кожей рук и зубами ; научить приёму снятия напряжения глаз;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Пропагандировать здоровый образ жизни.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 страны здоровья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1. Станция  Руки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2. Станция  Зубы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3. Станция Глаза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4. Станция </a:t>
            </a:r>
            <a:r>
              <a:rPr lang="ru-RU" sz="4800" dirty="0" err="1" smtClean="0">
                <a:solidFill>
                  <a:srgbClr val="FF0000"/>
                </a:solidFill>
              </a:rPr>
              <a:t>Здоровячок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 транспорта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autowp.ru/pictures/temsa/safari/autowp.ru_temsa_safari_hd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358114" cy="5000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Станция руки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ovsem.org/wp-content/uploads/2012/03/uhod-za-rukami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644667" cy="2357434"/>
          </a:xfrm>
          <a:prstGeom prst="rect">
            <a:avLst/>
          </a:prstGeom>
          <a:noFill/>
        </p:spPr>
      </p:pic>
      <p:pic>
        <p:nvPicPr>
          <p:cNvPr id="1028" name="Picture 4" descr="http://blogs.utexas.edu/utes_socialwork/files/2010/12/hands-work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00438"/>
            <a:ext cx="3809995" cy="2767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Станция зубы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://www.ghidwww.ro/imagini/articole/art_525_m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214422"/>
            <a:ext cx="4214842" cy="2500330"/>
          </a:xfrm>
          <a:prstGeom prst="rect">
            <a:avLst/>
          </a:prstGeom>
          <a:noFill/>
        </p:spPr>
      </p:pic>
      <p:pic>
        <p:nvPicPr>
          <p:cNvPr id="17414" name="Picture 6" descr="http://www.wolfer.com.ua/1/gun/yellow-teet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214422"/>
            <a:ext cx="3376624" cy="2714644"/>
          </a:xfrm>
          <a:prstGeom prst="rect">
            <a:avLst/>
          </a:prstGeom>
          <a:noFill/>
        </p:spPr>
      </p:pic>
      <p:pic>
        <p:nvPicPr>
          <p:cNvPr id="5122" name="Picture 2" descr="http://www.gippokrat.uz/wp-content/uploads/2012/11/20101011_1729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143380"/>
            <a:ext cx="5000660" cy="246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Станция глаза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poetryclub.com.ua/upload/poem_all/0036169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4857784" cy="2857519"/>
          </a:xfrm>
          <a:prstGeom prst="rect">
            <a:avLst/>
          </a:prstGeom>
          <a:noFill/>
        </p:spPr>
      </p:pic>
      <p:pic>
        <p:nvPicPr>
          <p:cNvPr id="18436" name="Picture 4" descr="http://netchat.ru/i/avatar/236802_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071942"/>
            <a:ext cx="409575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здоровячок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s49.radikal.ru/i126/0902/33/2434274004e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51816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Вредные продукты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im6-tub-ru.yandex.net/i?id=140763468-7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786082" cy="1928826"/>
          </a:xfrm>
          <a:prstGeom prst="rect">
            <a:avLst/>
          </a:prstGeom>
          <a:noFill/>
        </p:spPr>
      </p:pic>
      <p:pic>
        <p:nvPicPr>
          <p:cNvPr id="22532" name="Picture 4" descr="http://www.zhaba.ru/_pics/k2hp6rmdzf3h0jr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428736"/>
            <a:ext cx="3476614" cy="2428892"/>
          </a:xfrm>
          <a:prstGeom prst="rect">
            <a:avLst/>
          </a:prstGeom>
          <a:noFill/>
        </p:spPr>
      </p:pic>
      <p:pic>
        <p:nvPicPr>
          <p:cNvPr id="22534" name="Picture 6" descr="http://stat16.privet.ru/lr/090cd7ffad2b35061e5ddd2b51d6b23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7" y="3786190"/>
            <a:ext cx="2857520" cy="260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66</Words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Путешествие в страну здоровья </vt:lpstr>
      <vt:lpstr>Слайд 2</vt:lpstr>
      <vt:lpstr>Карта страны здоровья </vt:lpstr>
      <vt:lpstr>Вид транспорта </vt:lpstr>
      <vt:lpstr>Станция руки</vt:lpstr>
      <vt:lpstr>Станция зубы</vt:lpstr>
      <vt:lpstr>Станция глаза </vt:lpstr>
      <vt:lpstr>здоровячок</vt:lpstr>
      <vt:lpstr>Вредные продукты </vt:lpstr>
      <vt:lpstr>            Здоровый образ жизни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24</cp:revision>
  <dcterms:created xsi:type="dcterms:W3CDTF">2013-04-23T05:27:13Z</dcterms:created>
  <dcterms:modified xsi:type="dcterms:W3CDTF">2013-04-26T06:49:45Z</dcterms:modified>
</cp:coreProperties>
</file>