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3E1B-9BFB-4300-B6F7-5C89991A872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127AF1-B9EE-4201-996B-EEA71169C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3E1B-9BFB-4300-B6F7-5C89991A872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7AF1-B9EE-4201-996B-EEA71169C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2127AF1-B9EE-4201-996B-EEA71169C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3E1B-9BFB-4300-B6F7-5C89991A872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3E1B-9BFB-4300-B6F7-5C89991A872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127AF1-B9EE-4201-996B-EEA71169C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3E1B-9BFB-4300-B6F7-5C89991A872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127AF1-B9EE-4201-996B-EEA71169C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8E73E1B-9BFB-4300-B6F7-5C89991A872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7AF1-B9EE-4201-996B-EEA71169C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3E1B-9BFB-4300-B6F7-5C89991A872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2127AF1-B9EE-4201-996B-EEA71169C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3E1B-9BFB-4300-B6F7-5C89991A872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2127AF1-B9EE-4201-996B-EEA71169C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3E1B-9BFB-4300-B6F7-5C89991A872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127AF1-B9EE-4201-996B-EEA71169C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127AF1-B9EE-4201-996B-EEA71169C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3E1B-9BFB-4300-B6F7-5C89991A872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2127AF1-B9EE-4201-996B-EEA71169C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8E73E1B-9BFB-4300-B6F7-5C89991A872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8E73E1B-9BFB-4300-B6F7-5C89991A872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127AF1-B9EE-4201-996B-EEA71169C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466988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 smtClean="0">
                <a:solidFill>
                  <a:schemeClr val="tx1"/>
                </a:solidFill>
              </a:rPr>
              <a:t>Составили учащиеся 9 класса 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МБОУ-ООШ с. Яблоновка 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Ровенского района: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БАНЦГОФ АНГЕЛИНА, БАНЦГОФ НЕЛЛИ, 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ПЛАТОВА СОФЬЯ.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ЕФРЕМОВА ОЛЬГА АНАТОЛЬЕВНА.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Математическая акция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Буратино с задачами в садике.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285860"/>
            <a:ext cx="4041775" cy="969660"/>
          </a:xfrm>
        </p:spPr>
        <p:txBody>
          <a:bodyPr/>
          <a:lstStyle/>
          <a:p>
            <a:endParaRPr lang="ru-RU" sz="1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От улыбки хмурый день светлей,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от  улыбки в небе радуга </a:t>
            </a:r>
            <a:r>
              <a:rPr lang="ru-RU" sz="1400" dirty="0" smtClean="0">
                <a:solidFill>
                  <a:srgbClr val="FFFF00"/>
                </a:solidFill>
                <a:latin typeface="Arial Black" pitchFamily="34" charset="0"/>
              </a:rPr>
              <a:t>проснётся</a:t>
            </a:r>
            <a:r>
              <a:rPr lang="ru-RU" sz="1600" dirty="0" smtClean="0">
                <a:solidFill>
                  <a:srgbClr val="FFFF00"/>
                </a:solidFill>
              </a:rPr>
              <a:t>…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ДЕНЬ УЛЫБКИ.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D:\Резерв\Мультики\Копия kazkovi-5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3071834" cy="400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J:\3.gif"/>
          <p:cNvPicPr>
            <a:picLocks noGrp="1"/>
          </p:cNvPicPr>
          <p:nvPr>
            <p:ph sz="quarter" idx="4"/>
          </p:nvPr>
        </p:nvPicPr>
        <p:blipFill>
          <a:blip r:embed="rId3">
            <a:lum bright="-30000" contrast="40000"/>
          </a:blip>
          <a:srcRect t="8623" b="8623"/>
          <a:stretch>
            <a:fillRect/>
          </a:stretch>
        </p:blipFill>
        <p:spPr bwMode="auto">
          <a:xfrm>
            <a:off x="4643438" y="2571744"/>
            <a:ext cx="40005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Задачи решаем!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Задачи – шутки!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user\Desktop\IMG_1128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53" r="23834"/>
          <a:stretch/>
        </p:blipFill>
        <p:spPr bwMode="auto">
          <a:xfrm rot="1841002">
            <a:off x="586688" y="2891971"/>
            <a:ext cx="3501959" cy="30703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IMG_11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71744"/>
            <a:ext cx="4038600" cy="3325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69552" y="1534645"/>
            <a:ext cx="4040188" cy="537032"/>
          </a:xfrm>
        </p:spPr>
        <p:txBody>
          <a:bodyPr/>
          <a:lstStyle/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Задание детям: показать как зайчики прыгают.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№1. В клетке находились 4 кролика.  4 ребят купили по одному из этих кроликов и один кролик остался в клетке. Как это могло получиться?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Задача про кроликов.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C:\Documents and Settings\Admin\Мои документы\Мои рисунки\Безымянный.bmp"/>
          <p:cNvPicPr/>
          <p:nvPr/>
        </p:nvPicPr>
        <p:blipFill>
          <a:blip r:embed="rId2"/>
          <a:srcRect r="70091" b="52431"/>
          <a:stretch>
            <a:fillRect/>
          </a:stretch>
        </p:blipFill>
        <p:spPr bwMode="auto">
          <a:xfrm>
            <a:off x="5000628" y="2571744"/>
            <a:ext cx="13573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Мои рисунки\Безымянный.bmp"/>
          <p:cNvPicPr/>
          <p:nvPr/>
        </p:nvPicPr>
        <p:blipFill>
          <a:blip r:embed="rId2"/>
          <a:srcRect r="70091" b="52431"/>
          <a:stretch>
            <a:fillRect/>
          </a:stretch>
        </p:blipFill>
        <p:spPr bwMode="auto">
          <a:xfrm>
            <a:off x="6572264" y="2643182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Мои рисунки\Безымянный.bmp"/>
          <p:cNvPicPr/>
          <p:nvPr/>
        </p:nvPicPr>
        <p:blipFill>
          <a:blip r:embed="rId2"/>
          <a:srcRect r="70091" b="52431"/>
          <a:stretch>
            <a:fillRect/>
          </a:stretch>
        </p:blipFill>
        <p:spPr bwMode="auto">
          <a:xfrm>
            <a:off x="5000628" y="4214818"/>
            <a:ext cx="14858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Мои документы\Мои рисунки\Безымянный.bmp"/>
          <p:cNvPicPr/>
          <p:nvPr/>
        </p:nvPicPr>
        <p:blipFill>
          <a:blip r:embed="rId2"/>
          <a:srcRect r="70091" b="52431"/>
          <a:stretch>
            <a:fillRect/>
          </a:stretch>
        </p:blipFill>
        <p:spPr bwMode="auto">
          <a:xfrm>
            <a:off x="6572264" y="4214818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детям: Показать как слон топает.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Текст.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Гуляет в джунглях старый слон,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Одинок, и грустен он,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Но подошёл к нему сынок,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И больше слон не одинок.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Сколько слонов теперь, ребята?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Задача про слонов.</a:t>
            </a:r>
            <a:endParaRPr lang="ru-RU" sz="4800" b="1" dirty="0"/>
          </a:p>
        </p:txBody>
      </p:sp>
      <p:pic>
        <p:nvPicPr>
          <p:cNvPr id="7" name="Содержимое 6" descr="C:\Documents and Settings\Admin\Мои документы\Мои рисунки\Изображение\Изображение 273.png"/>
          <p:cNvPicPr>
            <a:picLocks noGrp="1"/>
          </p:cNvPicPr>
          <p:nvPr>
            <p:ph sz="quarter" idx="2"/>
          </p:nvPr>
        </p:nvPicPr>
        <p:blipFill>
          <a:blip r:embed="rId2"/>
          <a:srcRect l="1775" t="13879"/>
          <a:stretch>
            <a:fillRect/>
          </a:stretch>
        </p:blipFill>
        <p:spPr bwMode="auto">
          <a:xfrm>
            <a:off x="362445" y="2357430"/>
            <a:ext cx="2923671" cy="345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Мои рисунки\Изображение\Изображение 27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1" y="4071942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214422"/>
            <a:ext cx="4041775" cy="1000132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Задание детям: показать как машут крыльями птицы.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На плетень взлетел петух,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Повстречал ещё там двух.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Сколько стало петухов?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У кого ответ готов?	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51F33"/>
                </a:solidFill>
              </a:rPr>
              <a:t>Задача про петухов.</a:t>
            </a:r>
            <a:endParaRPr lang="ru-RU" sz="4400" b="1" dirty="0">
              <a:solidFill>
                <a:srgbClr val="F51F33"/>
              </a:solidFill>
            </a:endParaRPr>
          </a:p>
        </p:txBody>
      </p:sp>
      <p:pic>
        <p:nvPicPr>
          <p:cNvPr id="7" name="Содержимое 6" descr="C:\Documents and Settings\Admin\Мои документы\Мои рисунки\Изображение\Изображение 272.png"/>
          <p:cNvPicPr>
            <a:picLocks noGrp="1"/>
          </p:cNvPicPr>
          <p:nvPr>
            <p:ph sz="quarter" idx="2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01625" y="1571612"/>
            <a:ext cx="404177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Задачи – шутки.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В комнате горело 5 свечей. Подул ветер – две погасли. Сколько осталось?</a:t>
            </a:r>
            <a:endParaRPr lang="ru-RU" dirty="0" smtClean="0"/>
          </a:p>
          <a:p>
            <a:r>
              <a:rPr lang="ru-RU" b="1" dirty="0" smtClean="0"/>
              <a:t>Летело два крокодила – один красный, другой зелёный, один на север, другой на юг. Сколько весит 1 кг. картошки? 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На грядке сидели 6 воробьёв, к ним прилетели ещё 5. Кот подкрался и схватил одного воробья. Сколько воробьёв осталось на грядке?</a:t>
            </a:r>
            <a:endParaRPr lang="ru-RU" dirty="0" smtClean="0"/>
          </a:p>
          <a:p>
            <a:r>
              <a:rPr lang="ru-RU" b="1" dirty="0" smtClean="0"/>
              <a:t> На груше росло 50 груш, а на иве – на 12 меньше. Сколько груш росло на иве?</a:t>
            </a:r>
            <a:endParaRPr lang="ru-RU" dirty="0" smtClean="0"/>
          </a:p>
          <a:p>
            <a:r>
              <a:rPr lang="ru-RU" b="1" dirty="0" smtClean="0"/>
              <a:t> Летела стая уток. Охотник выстрелил и убил одну. Сколько уток осталось?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Задачи – шутки.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b="1" dirty="0" smtClean="0"/>
              <a:t> Два колхозника шли из деревни в город, а навстречу им ещё пять колхозников. Сколько колхозников шли из деревни в город? </a:t>
            </a:r>
            <a:endParaRPr lang="ru-RU" sz="2900" dirty="0" smtClean="0"/>
          </a:p>
          <a:p>
            <a:r>
              <a:rPr lang="ru-RU" sz="2900" b="1" dirty="0" smtClean="0"/>
              <a:t>На складе было 5 цистерн с горючим, по 6 т. в каждой. Из двух цистерн горючее выдали. Сколько цистерн осталось?</a:t>
            </a:r>
            <a:endParaRPr lang="ru-RU" sz="2900" dirty="0" smtClean="0"/>
          </a:p>
          <a:p>
            <a:r>
              <a:rPr lang="ru-RU" sz="2900" b="1" dirty="0" smtClean="0"/>
              <a:t> Вообрази, что ты капитан футбольной команды. В районе 8 футбольных команд, по 11 человек в каждой. Игроки вашей команды на 2 года моложе своего капитана, а игроки в другой – только на 1 год. Сколько лет капитану вашей команды?</a:t>
            </a:r>
            <a:endParaRPr lang="ru-RU" sz="2900" dirty="0" smtClean="0"/>
          </a:p>
          <a:p>
            <a:pPr>
              <a:buFont typeface="Arial" pitchFamily="34" charset="0"/>
              <a:buChar char="•"/>
            </a:pPr>
            <a:r>
              <a:rPr lang="ru-RU" sz="2900" b="1" dirty="0" smtClean="0"/>
              <a:t> Курица на двух ногах весит 2 кг. Сколько весит курица на одной ноге?</a:t>
            </a:r>
            <a:endParaRPr lang="ru-RU" sz="2900" dirty="0" smtClean="0"/>
          </a:p>
          <a:p>
            <a:r>
              <a:rPr lang="ru-RU" sz="2900" b="1" dirty="0" smtClean="0"/>
              <a:t> У пчёлки глаз столько, сколько у тебя, да ещё столько, да ещё </a:t>
            </a:r>
            <a:r>
              <a:rPr lang="ru-RU" sz="2900" b="1" dirty="0" err="1" smtClean="0"/>
              <a:t>полстолько</a:t>
            </a:r>
            <a:r>
              <a:rPr lang="ru-RU" sz="2900" b="1" dirty="0" smtClean="0"/>
              <a:t>.  Сколько у неё глаз?</a:t>
            </a:r>
            <a:endParaRPr lang="ru-RU" sz="2900" dirty="0" smtClean="0"/>
          </a:p>
          <a:p>
            <a:r>
              <a:rPr lang="ru-RU" sz="2900" b="1" dirty="0" smtClean="0"/>
              <a:t> Горело 6 свечей. Треть из них погасла. Сколько свечей осталось?</a:t>
            </a:r>
            <a:endParaRPr lang="ru-RU" sz="2900" dirty="0" smtClean="0"/>
          </a:p>
          <a:p>
            <a:r>
              <a:rPr lang="ru-RU" sz="2900" b="1" dirty="0" smtClean="0"/>
              <a:t> У Марины было целое яблоко, две половинки и четыре четвертинки. Сколько было у неё яблок?</a:t>
            </a:r>
            <a:endParaRPr lang="ru-RU" sz="2900" dirty="0" smtClean="0"/>
          </a:p>
          <a:p>
            <a:r>
              <a:rPr lang="ru-RU" sz="2900" b="1" dirty="0" smtClean="0"/>
              <a:t> Сколько концов у двух с половиной палок?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</TotalTime>
  <Words>405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Математическая акция.</vt:lpstr>
      <vt:lpstr>ДЕНЬ УЛЫБКИ.</vt:lpstr>
      <vt:lpstr>Задачи – шутки! </vt:lpstr>
      <vt:lpstr>Задача про кроликов.</vt:lpstr>
      <vt:lpstr>Задача про слонов.</vt:lpstr>
      <vt:lpstr>Задача про петухов.</vt:lpstr>
      <vt:lpstr>Задачи – шутки.</vt:lpstr>
      <vt:lpstr>Задачи – шутки.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2013-01-20T17:43:47Z</dcterms:created>
  <dcterms:modified xsi:type="dcterms:W3CDTF">2013-01-22T17:14:59Z</dcterms:modified>
</cp:coreProperties>
</file>