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sldIdLst>
    <p:sldId id="274" r:id="rId2"/>
    <p:sldId id="256" r:id="rId3"/>
    <p:sldId id="259" r:id="rId4"/>
    <p:sldId id="260" r:id="rId5"/>
    <p:sldId id="261" r:id="rId6"/>
    <p:sldId id="262" r:id="rId7"/>
    <p:sldId id="264" r:id="rId8"/>
    <p:sldId id="265" r:id="rId9"/>
    <p:sldId id="268" r:id="rId10"/>
    <p:sldId id="267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B9F9F-160E-4615-A99F-0FD2614F2A25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8091C-7B02-42AD-BC8D-3FA36DC86F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Задания к уроку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091C-7B02-42AD-BC8D-3FA36DC86F75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3EA3-2BE1-4922-86A8-D8B7B3361D6D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CCC-7C98-457E-8175-0451000C42D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3EA3-2BE1-4922-86A8-D8B7B3361D6D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CCC-7C98-457E-8175-0451000C42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3EA3-2BE1-4922-86A8-D8B7B3361D6D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CCC-7C98-457E-8175-0451000C42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3EA3-2BE1-4922-86A8-D8B7B3361D6D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CCC-7C98-457E-8175-0451000C42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3EA3-2BE1-4922-86A8-D8B7B3361D6D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F57CCC-7C98-457E-8175-0451000C42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3EA3-2BE1-4922-86A8-D8B7B3361D6D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CCC-7C98-457E-8175-0451000C42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3EA3-2BE1-4922-86A8-D8B7B3361D6D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CCC-7C98-457E-8175-0451000C42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3EA3-2BE1-4922-86A8-D8B7B3361D6D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CCC-7C98-457E-8175-0451000C42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3EA3-2BE1-4922-86A8-D8B7B3361D6D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CCC-7C98-457E-8175-0451000C42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3EA3-2BE1-4922-86A8-D8B7B3361D6D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CCC-7C98-457E-8175-0451000C42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3EA3-2BE1-4922-86A8-D8B7B3361D6D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CCC-7C98-457E-8175-0451000C42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A83EA3-2BE1-4922-86A8-D8B7B3361D6D}" type="datetimeFigureOut">
              <a:rPr lang="ru-RU" smtClean="0"/>
              <a:pPr/>
              <a:t>27.01.2013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F57CCC-7C98-457E-8175-0451000C42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slow">
    <p:newsflash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Внеклассное мероприятие к неделе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331698"/>
            <a:ext cx="7858180" cy="1752600"/>
          </a:xfrm>
        </p:spPr>
        <p:txBody>
          <a:bodyPr/>
          <a:lstStyle/>
          <a:p>
            <a:pPr algn="l"/>
            <a:r>
              <a:rPr lang="ru-RU" dirty="0" smtClean="0"/>
              <a:t>Учащийся 10 Б класса:           </a:t>
            </a:r>
            <a:r>
              <a:rPr lang="ru-RU" dirty="0" err="1" smtClean="0"/>
              <a:t>Кузеванов</a:t>
            </a:r>
            <a:r>
              <a:rPr lang="ru-RU" dirty="0" smtClean="0"/>
              <a:t> Владимир</a:t>
            </a:r>
          </a:p>
          <a:p>
            <a:pPr algn="l"/>
            <a:r>
              <a:rPr lang="ru-RU" dirty="0" smtClean="0"/>
              <a:t>Учитель:                                    </a:t>
            </a:r>
            <a:r>
              <a:rPr lang="ru-RU" dirty="0" err="1" smtClean="0"/>
              <a:t>Фалахутдинова</a:t>
            </a:r>
            <a:r>
              <a:rPr lang="ru-RU" dirty="0" smtClean="0"/>
              <a:t> Р.Н.</a:t>
            </a:r>
          </a:p>
          <a:p>
            <a:pPr algn="l"/>
            <a:endParaRPr lang="ru-RU" dirty="0" smtClean="0"/>
          </a:p>
          <a:p>
            <a:pPr algn="l"/>
            <a:endParaRPr lang="ru-RU" smtClean="0"/>
          </a:p>
          <a:p>
            <a:pPr algn="l"/>
            <a:endParaRPr lang="ru-RU" dirty="0"/>
          </a:p>
        </p:txBody>
      </p:sp>
    </p:spTree>
  </p:cSld>
  <p:clrMapOvr>
    <a:masterClrMapping/>
  </p:clrMapOvr>
  <p:transition spd="slow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2) Выложить из спичек весёлую свинку.</a:t>
            </a:r>
            <a:endParaRPr lang="ru-RU" dirty="0"/>
          </a:p>
        </p:txBody>
      </p:sp>
      <p:pic>
        <p:nvPicPr>
          <p:cNvPr id="3074" name="Picture 2" descr="C:\Documents and Settings\Admin\Рабочий стол\2 грустная св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19946" y="1600200"/>
            <a:ext cx="5904107" cy="4708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00618" cy="465456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6. Блиц – турнир команд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122" name="Picture 2" descr="F:\0029-034-Pesochnye-chas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571480"/>
            <a:ext cx="3048000" cy="56292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команда.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2000" dirty="0" smtClean="0"/>
              <a:t>Сколько яиц можно съесть натощак?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Сумма каких двух натуральных чисел равна их произведению?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Какой месяц короче всех?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Петух стоя на одной ноге весит 3 кг. Сколько он весит, стоя на двух ногах?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Что тяжелее: килограмм ваты, или килограмм железа?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Как 45 орехов разложить на9 тарелок, что – бы в каждой было разное количество орехов?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 121 яйцо скольким человекам можно разделить поровну?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Два отца и два сына поймали трёх зайцев, а досталась каждому по одному зайцу. Как это </a:t>
            </a:r>
            <a:r>
              <a:rPr lang="ru-RU" sz="2000" smtClean="0"/>
              <a:t>могло случиться?</a:t>
            </a:r>
            <a:endParaRPr lang="ru-RU" sz="2000" dirty="0" smtClean="0"/>
          </a:p>
          <a:p>
            <a:pPr marL="457200" indent="-457200">
              <a:buAutoNum type="arabicParenR"/>
            </a:pPr>
            <a:endParaRPr lang="ru-RU" sz="20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II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команда.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ru-RU" sz="2000" dirty="0" smtClean="0"/>
              <a:t>Одно яйцо варили четыре минуты. Сколько минут варят пять яиц?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На какое число нельзя делить?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Наибольшее двухзначное число.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Назовите  известного математика чьим именем названа таблица умножения.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Профессор ложился спать в восемь часов вечера, а будильник заводил на девять часов утра. Сколько будет спать профессор?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Палку нужно распилить на двенадцать частей. Сколько потребуется распилов?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В каком случае верно неравенство 19+15=10?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Мальчик упал с 4 ступенек и сломал ногу.  Сколько ног сломает мальчик,  если упадёт с 40 ступенек?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Какие сто букв останавливает движение транспорта?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7. Подведение итогов.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спасиб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857250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643866" cy="14573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Час весёлой математики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785926"/>
            <a:ext cx="6400800" cy="571504"/>
          </a:xfrm>
        </p:spPr>
        <p:txBody>
          <a:bodyPr>
            <a:normAutofit/>
          </a:bodyPr>
          <a:lstStyle/>
          <a:p>
            <a:r>
              <a:rPr lang="ru-RU" dirty="0" smtClean="0"/>
              <a:t>Урок-игра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Documents and Settings\Admin\Рабочий стол\рисунок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500306"/>
            <a:ext cx="3429024" cy="36433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Этапы урока: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1. Разминка команд.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200" dirty="0" smtClean="0"/>
              <a:t>Арифметический я знак,</a:t>
            </a:r>
          </a:p>
          <a:p>
            <a:pPr marL="514350" indent="-514350">
              <a:buNone/>
            </a:pPr>
            <a:r>
              <a:rPr lang="ru-RU" sz="2200" dirty="0" smtClean="0"/>
              <a:t>В задачнике меня найдешь</a:t>
            </a:r>
          </a:p>
          <a:p>
            <a:pPr marL="514350" indent="-514350">
              <a:buNone/>
            </a:pPr>
            <a:r>
              <a:rPr lang="ru-RU" sz="2200" dirty="0" smtClean="0"/>
              <a:t>Во многих строчках.</a:t>
            </a:r>
          </a:p>
          <a:p>
            <a:pPr marL="514350" indent="-514350">
              <a:buNone/>
            </a:pPr>
            <a:r>
              <a:rPr lang="ru-RU" sz="2200" dirty="0"/>
              <a:t>Л</a:t>
            </a:r>
            <a:r>
              <a:rPr lang="ru-RU" sz="2200" dirty="0" smtClean="0"/>
              <a:t>ишь «о» ты вставишь, зная как,</a:t>
            </a:r>
          </a:p>
          <a:p>
            <a:pPr marL="514350" indent="-514350">
              <a:buNone/>
            </a:pPr>
            <a:r>
              <a:rPr lang="ru-RU" sz="2200" dirty="0" smtClean="0"/>
              <a:t>И я географическая точка.</a:t>
            </a:r>
          </a:p>
          <a:p>
            <a:pPr marL="514350" indent="-514350">
              <a:buNone/>
            </a:pPr>
            <a:r>
              <a:rPr lang="ru-RU" sz="2200" dirty="0" smtClean="0"/>
              <a:t>2)  Я - цифра меньше десяти,</a:t>
            </a:r>
          </a:p>
          <a:p>
            <a:pPr marL="514350" indent="-514350">
              <a:buNone/>
            </a:pPr>
            <a:r>
              <a:rPr lang="ru-RU" sz="2200" dirty="0" smtClean="0"/>
              <a:t>Меня тебе легко найти,</a:t>
            </a:r>
          </a:p>
          <a:p>
            <a:pPr marL="514350" indent="-514350">
              <a:buNone/>
            </a:pPr>
            <a:r>
              <a:rPr lang="ru-RU" sz="2200" dirty="0" smtClean="0"/>
              <a:t>Но, если букве «я» прикажешь рядом встать,</a:t>
            </a:r>
          </a:p>
          <a:p>
            <a:pPr marL="514350" indent="-514350">
              <a:buNone/>
            </a:pPr>
            <a:r>
              <a:rPr lang="ru-RU" sz="2200" dirty="0" smtClean="0"/>
              <a:t>Я всё отец и ты, и дедушка , и мать.</a:t>
            </a:r>
          </a:p>
          <a:p>
            <a:pPr marL="514350" indent="-514350">
              <a:buNone/>
            </a:pPr>
            <a:r>
              <a:rPr lang="ru-RU" sz="2200" dirty="0" smtClean="0"/>
              <a:t>3) Требуется полсотни разделить на половину. Сколько получится?</a:t>
            </a:r>
          </a:p>
          <a:p>
            <a:pPr marL="514350" indent="-514350">
              <a:buNone/>
            </a:pPr>
            <a:r>
              <a:rPr lang="ru-RU" sz="2200" dirty="0" smtClean="0"/>
              <a:t>4) Чему равно произведение всех чисел?</a:t>
            </a:r>
          </a:p>
          <a:p>
            <a:pPr marL="514350" indent="-514350">
              <a:buNone/>
            </a:pPr>
            <a:r>
              <a:rPr lang="ru-RU" sz="2200" dirty="0" smtClean="0"/>
              <a:t>5) Назовите ФИО женщины – математика.</a:t>
            </a:r>
          </a:p>
          <a:p>
            <a:pPr marL="514350" indent="-514350">
              <a:buNone/>
            </a:pPr>
            <a:r>
              <a:rPr lang="ru-RU" sz="2200" dirty="0" smtClean="0"/>
              <a:t>6) На какое число разделить два, чтобы получить 4?</a:t>
            </a:r>
          </a:p>
          <a:p>
            <a:pPr marL="514350" indent="-514350">
              <a:buNone/>
            </a:pPr>
            <a:endParaRPr lang="ru-RU" sz="20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7) Отгадайте ребусы.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Documents and Settings\Admin\Рабочий стол\точ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24000" y="2439987"/>
            <a:ext cx="6096000" cy="3028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восем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100138"/>
            <a:ext cx="6096000" cy="46577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2. Весёлый счёт.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1397000"/>
          <a:ext cx="6119834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834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3. Конкурс художественной самодеятельности «Угадай мелодию».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857364"/>
            <a:ext cx="3997354" cy="1214445"/>
          </a:xfrm>
        </p:spPr>
        <p:txBody>
          <a:bodyPr>
            <a:noAutofit/>
          </a:bodyPr>
          <a:lstStyle/>
          <a:p>
            <a:r>
              <a:rPr lang="ru-RU" sz="1600" dirty="0" smtClean="0"/>
              <a:t>1)  Песня, в которой многократно повторяется числительное, соответствующее греческой приставке МЕГА.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2000240"/>
            <a:ext cx="4041775" cy="785818"/>
          </a:xfrm>
        </p:spPr>
        <p:txBody>
          <a:bodyPr>
            <a:normAutofit fontScale="85000" lnSpcReduction="20000"/>
          </a:bodyPr>
          <a:lstStyle/>
          <a:p>
            <a:r>
              <a:rPr lang="ru-RU" sz="1600" dirty="0" smtClean="0"/>
              <a:t>2)  Песня про подарок в форме геометрической фигуры, ограниченной двумя концентрическими окружностями.</a:t>
            </a:r>
            <a:endParaRPr lang="ru-RU" sz="1600" dirty="0"/>
          </a:p>
        </p:txBody>
      </p:sp>
      <p:pic>
        <p:nvPicPr>
          <p:cNvPr id="3074" name="Picture 2" descr="C:\Documents and Settings\Admin\Рабочий стол\розы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286124"/>
            <a:ext cx="3357586" cy="2357454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кольцо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5143504" y="3286124"/>
            <a:ext cx="3192459" cy="319245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4.Отгадайте секрет 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000240"/>
            <a:ext cx="4040188" cy="428628"/>
          </a:xfrm>
        </p:spPr>
        <p:txBody>
          <a:bodyPr>
            <a:noAutofit/>
          </a:bodyPr>
          <a:lstStyle/>
          <a:p>
            <a:r>
              <a:rPr lang="ru-RU" sz="1600" dirty="0" smtClean="0"/>
              <a:t>1) Три брата жили в одной комнате. Каждый из них имел свой навесной замок и ключ, подходящий только этому замку. Как братья должны были запирать дверь своей комнаты, чтобы каждый из них мог к себе </a:t>
            </a:r>
            <a:r>
              <a:rPr lang="ru-RU" sz="1600" dirty="0"/>
              <a:t> </a:t>
            </a:r>
            <a:r>
              <a:rPr lang="ru-RU" sz="1600" dirty="0" smtClean="0"/>
              <a:t>войти?  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3438" y="1643050"/>
            <a:ext cx="4041775" cy="1571636"/>
          </a:xfrm>
        </p:spPr>
        <p:txBody>
          <a:bodyPr>
            <a:noAutofit/>
          </a:bodyPr>
          <a:lstStyle/>
          <a:p>
            <a:r>
              <a:rPr lang="ru-RU" sz="1600" dirty="0" smtClean="0"/>
              <a:t>2) Захватив с собой несколько орехов, встаньте посреди комнаты и очертите вокруг себя мелом круг лишь такой величины, чтобы вы могли поместиться, а затем попробуйте положить в каждый из углов комнаты по ореху, не выходя из  круга.</a:t>
            </a:r>
            <a:endParaRPr lang="ru-RU" sz="1600" dirty="0"/>
          </a:p>
        </p:txBody>
      </p:sp>
      <p:pic>
        <p:nvPicPr>
          <p:cNvPr id="4098" name="Picture 2" descr="C:\Documents and Settings\Admin\Рабочий стол\замки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3857628"/>
            <a:ext cx="2928958" cy="2816508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Рабочий стол\грецкие орехи.jpe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5286380" y="4143380"/>
            <a:ext cx="2870277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5.Конкурс художников «Каждой руке - своё дело».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1) Одновременно на доске, правой рукой рисуем прямоугольник, а левой – треугольник.</a:t>
            </a:r>
          </a:p>
          <a:p>
            <a:endParaRPr lang="ru-RU" dirty="0"/>
          </a:p>
        </p:txBody>
      </p:sp>
      <p:pic>
        <p:nvPicPr>
          <p:cNvPr id="4098" name="Picture 2" descr="F:\0019-019-Prjamougolni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286256"/>
            <a:ext cx="3281386" cy="2071702"/>
          </a:xfrm>
          <a:prstGeom prst="rect">
            <a:avLst/>
          </a:prstGeom>
          <a:noFill/>
        </p:spPr>
      </p:pic>
      <p:pic>
        <p:nvPicPr>
          <p:cNvPr id="4099" name="Picture 3" descr="F:\треуг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643050"/>
            <a:ext cx="3143272" cy="26050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246</TotalTime>
  <Words>538</Words>
  <Application>Microsoft Office PowerPoint</Application>
  <PresentationFormat>Экран (4:3)</PresentationFormat>
  <Paragraphs>97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Внеклассное мероприятие к неделе математики</vt:lpstr>
      <vt:lpstr>Час весёлой математики</vt:lpstr>
      <vt:lpstr>Этапы урока:</vt:lpstr>
      <vt:lpstr>7) Отгадайте ребусы.</vt:lpstr>
      <vt:lpstr>Слайд 5</vt:lpstr>
      <vt:lpstr>2. Весёлый счёт. </vt:lpstr>
      <vt:lpstr>3. Конкурс художественной самодеятельности «Угадай мелодию».</vt:lpstr>
      <vt:lpstr>4.Отгадайте секрет </vt:lpstr>
      <vt:lpstr>5.Конкурс художников «Каждой руке - своё дело». </vt:lpstr>
      <vt:lpstr>2) Выложить из спичек весёлую свинку.</vt:lpstr>
      <vt:lpstr>6. Блиц – турнир команд.</vt:lpstr>
      <vt:lpstr>I команда.</vt:lpstr>
      <vt:lpstr>II команда.</vt:lpstr>
      <vt:lpstr>7. Подведение итогов.</vt:lpstr>
      <vt:lpstr>Слайд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 весёлой математики</dc:title>
  <dc:creator>Admin</dc:creator>
  <cp:lastModifiedBy>Ruslan</cp:lastModifiedBy>
  <cp:revision>25</cp:revision>
  <dcterms:created xsi:type="dcterms:W3CDTF">2012-01-04T11:54:24Z</dcterms:created>
  <dcterms:modified xsi:type="dcterms:W3CDTF">2013-01-27T08:30:57Z</dcterms:modified>
</cp:coreProperties>
</file>