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6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450CC-424C-4E63-B3D5-F270E397A9D7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1A1C5-63DD-4CDB-B2BF-29213C0A12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udahod.ru/img/2009_06_06_Arkhangelsk/Arkhangelsk_stella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29.rsoc.ru/images/articles/29/stella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eton.at.ua/_nw/0/75294246.jpg" TargetMode="External"/><Relationship Id="rId13" Type="http://schemas.openxmlformats.org/officeDocument/2006/relationships/hyperlink" Target="http://im8-tub-ru.yandex.net/i?id=443615425-22-72&amp;n=21" TargetMode="External"/><Relationship Id="rId3" Type="http://schemas.openxmlformats.org/officeDocument/2006/relationships/hyperlink" Target="http://www.libex.ru/dimg/4e5b2.jpg" TargetMode="External"/><Relationship Id="rId7" Type="http://schemas.openxmlformats.org/officeDocument/2006/relationships/hyperlink" Target="http://www.faeton.at.ua/_nw/0/30271405.jpg" TargetMode="External"/><Relationship Id="rId12" Type="http://schemas.openxmlformats.org/officeDocument/2006/relationships/hyperlink" Target="http://im4-tub-ru.yandex.net/i?id=17155614-15-72&amp;n=21" TargetMode="External"/><Relationship Id="rId2" Type="http://schemas.openxmlformats.org/officeDocument/2006/relationships/hyperlink" Target="http://www.akrechmar.ru/sites/default/files/styles/media_gallery_thumbnail/public/gav0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imnasia3.ru/images/stories/solyng.jpg" TargetMode="External"/><Relationship Id="rId11" Type="http://schemas.openxmlformats.org/officeDocument/2006/relationships/hyperlink" Target="http://img11.nnm.ru/3/b/a/6/f/3c14c3f0bbf47b7d80ff29dbbc4_prev.jpg" TargetMode="External"/><Relationship Id="rId5" Type="http://schemas.openxmlformats.org/officeDocument/2006/relationships/hyperlink" Target="http://sudahod.ru/img/2009_06_06_Arkhangelsk/Arkhangelsk_stella.jpg" TargetMode="External"/><Relationship Id="rId15" Type="http://schemas.openxmlformats.org/officeDocument/2006/relationships/hyperlink" Target="http://img-fotki.yandex.ru/get/4209/damir-gareew.28/0_2ce00_369cbfde_L" TargetMode="External"/><Relationship Id="rId10" Type="http://schemas.openxmlformats.org/officeDocument/2006/relationships/hyperlink" Target="http://img.news.open.by/news/2009/06/vvvv%20-%209.jpg" TargetMode="External"/><Relationship Id="rId4" Type="http://schemas.openxmlformats.org/officeDocument/2006/relationships/hyperlink" Target="http://izrus.co.il/files/image/2008/04/30/Holocaust/img-2-5.jpg" TargetMode="External"/><Relationship Id="rId9" Type="http://schemas.openxmlformats.org/officeDocument/2006/relationships/hyperlink" Target="http://im2-tub-ru.yandex.net/i?id=320392526-11-72" TargetMode="External"/><Relationship Id="rId14" Type="http://schemas.openxmlformats.org/officeDocument/2006/relationships/hyperlink" Target="http://gorod29.bugaeff.ru/wp-content/uploads/2012/03/DSCN7923.jp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29.rsoc.ru/images/articles/29/stella.jpg" TargetMode="External"/><Relationship Id="rId3" Type="http://schemas.openxmlformats.org/officeDocument/2006/relationships/hyperlink" Target="http://assets2.lookatme.ru/assets/article_image-image/56/d7/271697/article_image-image-article.jpg" TargetMode="External"/><Relationship Id="rId7" Type="http://schemas.openxmlformats.org/officeDocument/2006/relationships/hyperlink" Target="http://www.gimnasia3.ru/images/stories/nevern.jpg" TargetMode="External"/><Relationship Id="rId2" Type="http://schemas.openxmlformats.org/officeDocument/2006/relationships/hyperlink" Target="http://topwar.ru/uploads/posts/2011-06/thumbs/1306913343_141967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imnasia3.ru/images/stories/memvol.jpg" TargetMode="External"/><Relationship Id="rId11" Type="http://schemas.openxmlformats.org/officeDocument/2006/relationships/hyperlink" Target="http://www.gimnasia3.ru/lmy-lyubim-tebya-arxangelskr" TargetMode="External"/><Relationship Id="rId5" Type="http://schemas.openxmlformats.org/officeDocument/2006/relationships/hyperlink" Target="http://www.gimnasia3.ru/images/stories/pavshim.jpg" TargetMode="External"/><Relationship Id="rId10" Type="http://schemas.openxmlformats.org/officeDocument/2006/relationships/hyperlink" Target="http://www.arhcity.ru/?page=448/1" TargetMode="External"/><Relationship Id="rId4" Type="http://schemas.openxmlformats.org/officeDocument/2006/relationships/hyperlink" Target="http://www.gimnasia3.ru/images/stories/admkys.jpg" TargetMode="External"/><Relationship Id="rId9" Type="http://schemas.openxmlformats.org/officeDocument/2006/relationships/hyperlink" Target="http://faeton.at.ua/news/arkhangelsk_gorod_voinskoj_slavy/2010-09-30-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hyperlink" Target="http://img.news.open.by/news/2009/06/vvvv%20-%209.jpg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img11.nnm.ru/3/b/a/6/f/3c14c3f0bbf47b7d80ff29dbbc4_prev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images.yandex.ru/yandsearch?img_url=http://upload.wikimedia.org/wikipedia/commons/0/0d/Soviet_guerilla.jpg&amp;iorient=&amp;icolor=&amp;p=2&amp;site=&amp;text=%D0%B2%D0%BE%D0%B9%D0%BD%D0%B0%201941-1945%20%D0%B2%20%D0%B0%D1%80%D1%85%D0%B0%D0%BD%D0%B3%D0%B5%D0%BB%D1%8C%D1%81%D0%BA%D0%B5&amp;wp=&amp;pos=81&amp;isize=&amp;type=&amp;recent=&amp;rpt=simage&amp;itype=&amp;nojs=1" TargetMode="External"/><Relationship Id="rId7" Type="http://schemas.openxmlformats.org/officeDocument/2006/relationships/hyperlink" Target="http://izrus.co.il/files/image/2008/04/30/Holocaust/img-2-5.jpg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0.jpeg"/><Relationship Id="rId5" Type="http://schemas.openxmlformats.org/officeDocument/2006/relationships/hyperlink" Target="http://images.yandex.ru/yandsearch?img_url=http://i030.radikal.ru/0805/d2/e4ead429f267.jpg&amp;iorient=&amp;icolor=&amp;p=4&amp;site=&amp;text=%D0%B2%D0%BE%D0%B9%D0%BD%D0%B0%201941-1945%20%D0%B2%20%D0%B0%D1%80%D1%85%D0%B0%D0%BD%D0%B3%D0%B5%D0%BB%D1%8C%D1%81%D0%BA%D0%B5&amp;wp=&amp;pos=145&amp;isize=&amp;type=&amp;recent=&amp;rpt=simage&amp;itype=&amp;nojs=1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g-fotki.yandex.ru/get/4209/damir-gareew.28/0_2ce00_369cbfde_L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hyperlink" Target="http://www.akrechmar.ru/sites/default/files/styles/media_gallery_thumbnail/public/gav012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www.libex.ru/dimg/4e5b2.jpg" TargetMode="External"/><Relationship Id="rId7" Type="http://schemas.openxmlformats.org/officeDocument/2006/relationships/hyperlink" Target="http://topwar.ru/uploads/posts/2011-06/thumbs/1306913343_1419679.jpg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hyperlink" Target="http://assets2.lookatme.ru/assets/article_image-image/56/d7/271697/article_image-image-article.jpg" TargetMode="Externa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633" y="260648"/>
            <a:ext cx="507682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7350" y="1962150"/>
            <a:ext cx="3676650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33132"/>
            <a:ext cx="7772400" cy="210418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Архангельск- </a:t>
            </a:r>
            <a:br>
              <a:rPr lang="ru-RU" sz="6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ru-RU" sz="6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город воинской славы</a:t>
            </a:r>
            <a:endParaRPr lang="ru-RU" sz="6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21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14"/>
    </mc:Choice>
    <mc:Fallback xmlns="">
      <p:transition spd="slow" advTm="15514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583" y="260648"/>
            <a:ext cx="4364385" cy="327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60648"/>
            <a:ext cx="3217130" cy="417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6858" y="3478287"/>
            <a:ext cx="3982392" cy="298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607" y="3478287"/>
            <a:ext cx="4148361" cy="311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2590" y="2636912"/>
            <a:ext cx="3982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Памятник Адмиралу Кузнецову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52120" y="476672"/>
            <a:ext cx="321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Памятник павшим в Великой Отечественной войне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4" y="3612855"/>
            <a:ext cx="2387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Мемориал Павшим в боях </a:t>
            </a:r>
            <a:r>
              <a:rPr lang="ru-RU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ВОВ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3619640"/>
            <a:ext cx="3865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Памятник не вернувшимся из моря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227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75"/>
    </mc:Choice>
    <mc:Fallback xmlns="">
      <p:transition spd="slow" advTm="30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«МЫ ЛЮБИМ ТЕБЯ, 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АРХАНГЕЛЬСК!»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1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625546" cy="441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23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62"/>
    </mc:Choice>
    <mc:Fallback xmlns="">
      <p:transition spd="slow" advTm="876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Источники</a:t>
            </a:r>
            <a:r>
              <a:rPr lang="en-US" sz="40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hlinkClick r:id="rId2"/>
              </a:rPr>
              <a:t>http://www.akrechmar.ru/sites/default/files/styles/media_gallery_thumbnail/public/gav012.jpg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3"/>
              </a:rPr>
              <a:t>http://www.libex.ru/dimg/4e5b2.jpg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  <a:hlinkClick r:id="rId4"/>
              </a:rPr>
              <a:t>http</a:t>
            </a:r>
            <a:r>
              <a:rPr lang="en-US" sz="2000" dirty="0">
                <a:solidFill>
                  <a:schemeClr val="bg1"/>
                </a:solidFill>
                <a:hlinkClick r:id="rId4"/>
              </a:rPr>
              <a:t>://</a:t>
            </a:r>
            <a:r>
              <a:rPr lang="en-US" sz="2000" dirty="0" smtClean="0">
                <a:solidFill>
                  <a:schemeClr val="bg1"/>
                </a:solidFill>
                <a:hlinkClick r:id="rId4"/>
              </a:rPr>
              <a:t>izrus.co.il/files/image/2008/04/30/Holocaust/img-2-5.jpg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5"/>
              </a:rPr>
              <a:t>sudahod.ru/img/2009_06_06_Arkhangelsk/Arkhangelsk_stella.jpg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6"/>
              </a:rPr>
              <a:t>www.gimnasia3.ru/images/stories/solyng.jpg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7"/>
              </a:rPr>
              <a:t>http://www.faeton.at.ua/_</a:t>
            </a:r>
            <a:r>
              <a:rPr lang="en-US" sz="2000" dirty="0" smtClean="0">
                <a:solidFill>
                  <a:schemeClr val="bg1"/>
                </a:solidFill>
                <a:hlinkClick r:id="rId7"/>
              </a:rPr>
              <a:t>nw/0/30271405.jpg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8"/>
              </a:rPr>
              <a:t>http://www.faeton.at.ua/_</a:t>
            </a:r>
            <a:r>
              <a:rPr lang="en-US" sz="2000" dirty="0" smtClean="0">
                <a:solidFill>
                  <a:schemeClr val="bg1"/>
                </a:solidFill>
                <a:hlinkClick r:id="rId8"/>
              </a:rPr>
              <a:t>nw/0/75294246.jpg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9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9"/>
              </a:rPr>
              <a:t>im2-tub-ru.yandex.net/i?id=320392526-11-72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0"/>
              </a:rPr>
              <a:t>http://img.news.open.by/news/2009/06/vvvv%20-%</a:t>
            </a:r>
            <a:r>
              <a:rPr lang="en-US" sz="2000" dirty="0" smtClean="0">
                <a:solidFill>
                  <a:schemeClr val="bg1"/>
                </a:solidFill>
                <a:hlinkClick r:id="rId10"/>
              </a:rPr>
              <a:t>209.jpg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1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11"/>
              </a:rPr>
              <a:t>img11.nnm.ru/3/b/a/6/f/3c14c3f0bbf47b7d80ff29dbbc4_prev.jpg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2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12"/>
              </a:rPr>
              <a:t>im4-tub-ru.yandex.net/i?id=17155614-15-72&amp;n=21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3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13"/>
              </a:rPr>
              <a:t>im8-tub-ru.yandex.net/i?id=443615425-22-72&amp;n=21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4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14"/>
              </a:rPr>
              <a:t>gorod29.bugaeff.ru/wp-content/uploads/2012/03/DSCN7923.jpg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5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15"/>
              </a:rPr>
              <a:t>img-fotki.yandex.ru/get/4209/damir-gareew.28/0_2ce00_369cbfde_L</a:t>
            </a:r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38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1"/>
    </mc:Choice>
    <mc:Fallback xmlns="">
      <p:transition spd="slow" advTm="841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Источники</a:t>
            </a:r>
            <a:r>
              <a:rPr lang="en-US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145435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  <a:hlinkClick r:id="rId2"/>
              </a:rPr>
              <a:t>http://topwar.ru/uploads/posts/2011-06/thumbs/1306913343_1419679.jpg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3"/>
              </a:rPr>
              <a:t>http://assets2.lookatme.ru/assets/article_image-image/56/d7/271697/article_image-image-article.jpg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4"/>
              </a:rPr>
              <a:t>http://www.gimnasia3.ru/images/stories/admkys.jpg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5"/>
              </a:rPr>
              <a:t>http://www.gimnasia3.ru/images/stories/pavshim.jpg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6"/>
              </a:rPr>
              <a:t>http://www.gimnasia3.ru/images/stories/memvol.jpg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7"/>
              </a:rPr>
              <a:t>http://www.gimnasia3.ru/images/stories/nevern.jpg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8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8"/>
              </a:rPr>
              <a:t>29.rsoc.ru/images/articles/29/stella.jpg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9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9"/>
              </a:rPr>
              <a:t>faeton.at.ua/news/arkhangelsk_gorod_voinskoj_slavy/2010-09-30-3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0"/>
              </a:rPr>
              <a:t>http://www.arhcity.ru/?</a:t>
            </a:r>
            <a:r>
              <a:rPr lang="en-US" sz="2000" dirty="0" smtClean="0">
                <a:solidFill>
                  <a:schemeClr val="bg1"/>
                </a:solidFill>
                <a:hlinkClick r:id="rId10"/>
              </a:rPr>
              <a:t>page=448/1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  <a:hlinkClick r:id="rId11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11"/>
              </a:rPr>
              <a:t>www.gimnasia3.ru/lmy-lyubim-tebya-arxangelskr</a:t>
            </a: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69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2"/>
    </mc:Choice>
    <mc:Fallback xmlns="">
      <p:transition spd="slow" advTm="735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595" y="424553"/>
            <a:ext cx="7477237" cy="55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22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90"/>
    </mc:Choice>
    <mc:Fallback xmlns="">
      <p:transition spd="slow" advTm="1629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12 </a:t>
            </a:r>
            <a:r>
              <a:rPr lang="ru-RU" sz="2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января 2010 </a:t>
            </a:r>
            <a:r>
              <a:rPr lang="ru-RU" sz="2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года президент </a:t>
            </a:r>
            <a:r>
              <a:rPr lang="ru-RU" sz="2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России Дмитрий Анатольевич Медведев </a:t>
            </a:r>
            <a:r>
              <a:rPr lang="ru-RU" sz="2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вручил мэру </a:t>
            </a:r>
            <a:r>
              <a:rPr lang="ru-RU" sz="2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города Архангельска </a:t>
            </a:r>
            <a:r>
              <a:rPr lang="ru-RU" sz="2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грамоту</a:t>
            </a:r>
            <a:endParaRPr lang="ru-RU" sz="2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86" t="5812" r="7554" b="7026"/>
          <a:stretch/>
        </p:blipFill>
        <p:spPr bwMode="auto">
          <a:xfrm>
            <a:off x="1031630" y="1844824"/>
            <a:ext cx="7356793" cy="45676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008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79"/>
    </mc:Choice>
    <mc:Fallback xmlns="">
      <p:transition spd="slow" advTm="1197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22 июня 1941 года мирный труд северян был прерван вероломным нападением </a:t>
            </a: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фашистской </a:t>
            </a:r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Германии на СССР, северяне узнали об этом из радиосообщения в 12 часов дня.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1" y="1916832"/>
            <a:ext cx="4032448" cy="279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624" y="3762006"/>
            <a:ext cx="4572769" cy="307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43612"/>
            <a:ext cx="3851920" cy="320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763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20"/>
    </mc:Choice>
    <mc:Fallback xmlns="">
      <p:transition spd="slow" advTm="219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В Архангельске был создан штаб по организации партизанского движения на территории Карелии. Тысячи горожан добровольно подали заявления о вступлении в народное ополчение, истребительные батальоны и партизанские </a:t>
            </a: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отряды</a:t>
            </a:r>
            <a:endParaRPr lang="ru-RU" sz="2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359608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688577"/>
            <a:ext cx="3863051" cy="289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2204864"/>
            <a:ext cx="24955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90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07"/>
    </mc:Choice>
    <mc:Fallback xmlns="">
      <p:transition spd="slow" advTm="25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71420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В первые военные месяцы в Архангельске 11 помещений были переданы под госпитали. Всего в Архангельске работало более 20 госпиталей. Благодаря Архангельским медикам в строй вернулись десятки тысяч бойцов и командиров.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81337"/>
            <a:ext cx="3696087" cy="279460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4221088"/>
            <a:ext cx="3024336" cy="241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1981337"/>
            <a:ext cx="3814581" cy="26212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493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78"/>
    </mc:Choice>
    <mc:Fallback xmlns="">
      <p:transition spd="slow" advTm="26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404664"/>
            <a:ext cx="8568952" cy="60485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Учёными Архангельска были совершены ряд открытий, имеющих значения для Вооружённых Сил СССР:</a:t>
            </a:r>
            <a:b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 создана горючая жидкость для уничтожения танков противника;</a:t>
            </a:r>
            <a:b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 создана специальная паста, предупреждающая обмерзание и запотевание оптических приборов;</a:t>
            </a:r>
            <a:b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 выработан антибиотик – </a:t>
            </a:r>
            <a:r>
              <a:rPr lang="ru-RU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нативный</a:t>
            </a: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пенициллин;</a:t>
            </a:r>
            <a:b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 создан хвойный витаминный экстракт против цинги.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69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26"/>
    </mc:Choice>
    <mc:Fallback xmlns="">
      <p:transition spd="slow" advTm="1862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88640"/>
            <a:ext cx="3008313" cy="593752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Жизнью каждого пятого </a:t>
            </a:r>
            <a:r>
              <a:rPr lang="ru-RU" sz="2400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архангелогородца</a:t>
            </a:r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, умершего от голода и болезней, заплатил Архангельск за своевременно направленные на фронт ленд-лизовские грузы, за построенные и отремонтированные корабли, за лес, за целлюлозу и рыбу.</a:t>
            </a:r>
          </a:p>
        </p:txBody>
      </p:sp>
      <p:pic>
        <p:nvPicPr>
          <p:cNvPr id="6147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3916" y="620689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508503"/>
            <a:ext cx="2945904" cy="294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28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82"/>
    </mc:Choice>
    <mc:Fallback xmlns="">
      <p:transition spd="slow" advTm="2158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304256" cy="351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5076825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32656"/>
            <a:ext cx="5076825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39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69"/>
    </mc:Choice>
    <mc:Fallback xmlns="">
      <p:transition spd="slow" advTm="191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5.3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5.6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5.4|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2|7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|5.8|1.2|5.8|1.4|5.3|2.1"/>
</p:tagLst>
</file>

<file path=ppt/theme/theme1.xml><?xml version="1.0" encoding="utf-8"?>
<a:theme xmlns:a="http://schemas.openxmlformats.org/drawingml/2006/main" name="През9 мая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През9 мая3</Template>
  <TotalTime>247</TotalTime>
  <Words>263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През9 мая3</vt:lpstr>
      <vt:lpstr>Архангельск-  город воинской славы</vt:lpstr>
      <vt:lpstr>Презентация PowerPoint</vt:lpstr>
      <vt:lpstr>12 января 2010 года президент России Дмитрий Анатольевич Медведев вручил мэру города Архангельска  грамоту</vt:lpstr>
      <vt:lpstr>22 июня 1941 года мирный труд северян был прерван вероломным нападением фашистской Германии на СССР, северяне узнали об этом из радиосообщения в 12 часов дня. </vt:lpstr>
      <vt:lpstr>В Архангельске был создан штаб по организации партизанского движения на территории Карелии. Тысячи горожан добровольно подали заявления о вступлении в народное ополчение, истребительные батальоны и партизанские отряды</vt:lpstr>
      <vt:lpstr>В первые военные месяцы в Архангельске 11 помещений были переданы под госпитали. Всего в Архангельске работало более 20 госпиталей. Благодаря Архангельским медикам в строй вернулись десятки тысяч бойцов и командиров.</vt:lpstr>
      <vt:lpstr>Презентация PowerPoint</vt:lpstr>
      <vt:lpstr>Презентация PowerPoint</vt:lpstr>
      <vt:lpstr>Презентация PowerPoint</vt:lpstr>
      <vt:lpstr>Презентация PowerPoint</vt:lpstr>
      <vt:lpstr>«МЫ ЛЮБИМ ТЕБЯ, АРХАНГЕЛЬСК!»</vt:lpstr>
      <vt:lpstr>Источники информации</vt:lpstr>
      <vt:lpstr>Источники информации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20</cp:revision>
  <dcterms:created xsi:type="dcterms:W3CDTF">2013-02-02T17:33:54Z</dcterms:created>
  <dcterms:modified xsi:type="dcterms:W3CDTF">2013-02-17T13:18:15Z</dcterms:modified>
</cp:coreProperties>
</file>