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57" r:id="rId5"/>
    <p:sldId id="261" r:id="rId6"/>
    <p:sldId id="262" r:id="rId7"/>
    <p:sldId id="263" r:id="rId8"/>
    <p:sldId id="264" r:id="rId9"/>
    <p:sldId id="265" r:id="rId10"/>
    <p:sldId id="269" r:id="rId11"/>
    <p:sldId id="266" r:id="rId12"/>
    <p:sldId id="271" r:id="rId13"/>
    <p:sldId id="278" r:id="rId14"/>
    <p:sldId id="267" r:id="rId15"/>
    <p:sldId id="273" r:id="rId16"/>
    <p:sldId id="268" r:id="rId17"/>
    <p:sldId id="277" r:id="rId18"/>
    <p:sldId id="276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822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4F257-9B38-4392-A126-3301510E0F6C}" type="datetimeFigureOut">
              <a:rPr lang="ru-RU" smtClean="0"/>
              <a:pPr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62A7C-AA6C-4CB1-88FF-0253FEF4C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2;&#1072;&#1090;&#1077;&#1084;&#1072;&#1090;&#1080;&#1095;&#1077;&#1089;&#1082;&#1072;&#1103;%20&#1089;&#1087;&#1072;&#1088;&#1090;&#1072;&#1082;&#1080;&#1072;&#1076;&#1072;\&#1052;&#1072;&#1090;&#1077;&#1084;&#1072;&#1090;&#1080;&#1095;&#1077;&#1089;&#1082;&#1072;&#1103;%20&#1089;&#1087;&#1072;&#1088;&#1090;&#1072;&#1082;&#1080;&#1072;&#1076;&#1072;%202013\&#1095;&#1072;&#1089;&#1090;&#1091;&#1096;&#1082;&#1080;.wma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2;&#1072;&#1090;&#1077;&#1084;&#1072;&#1090;&#1080;&#1095;&#1077;&#1089;&#1082;&#1072;&#1103;%20&#1089;&#1087;&#1072;&#1088;&#1090;&#1072;&#1082;&#1080;&#1072;&#1076;&#1072;\&#1052;&#1072;&#1090;&#1077;&#1084;&#1072;&#1090;&#1080;&#1095;&#1077;&#1089;&#1082;&#1072;&#1103;%20&#1089;&#1087;&#1072;&#1088;&#1090;&#1072;&#1082;&#1080;&#1072;&#1076;&#1072;%202013\Detskij_hor._-_Popurri_sovetskih_pesen_o_sporte._(iPlayer.fm).wma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2;&#1072;&#1090;&#1077;&#1084;&#1072;&#1090;&#1080;&#1095;&#1077;&#1089;&#1082;&#1072;&#1103;%20&#1089;&#1087;&#1072;&#1088;&#1090;&#1072;&#1082;&#1080;&#1072;&#1076;&#1072;\&#1052;&#1072;&#1090;&#1077;&#1084;&#1072;&#1090;&#1080;&#1095;&#1077;&#1089;&#1082;&#1072;&#1103;%20&#1089;&#1087;&#1072;&#1088;&#1090;&#1072;&#1082;&#1080;&#1072;&#1076;&#1072;%202013\Detskie_pesenki_-_Dvazhdy_dva_5657.wma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E071_35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19675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Математическая </a:t>
            </a:r>
          </a:p>
          <a:p>
            <a:pPr algn="ctr"/>
            <a:r>
              <a:rPr lang="ru-RU" sz="6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спартакиада</a:t>
            </a:r>
            <a:endParaRPr lang="ru-RU" sz="66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5291" y="3284984"/>
            <a:ext cx="7783670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Внеклассное мероприятие</a:t>
            </a:r>
          </a:p>
          <a:p>
            <a:pPr algn="ctr"/>
            <a:r>
              <a:rPr lang="ru-RU" sz="28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5-</a:t>
            </a:r>
            <a:r>
              <a:rPr lang="ru-RU" sz="28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классы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Учителя математики 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категории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Потехина Ольга Михайловна (Стаж 25 лет)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Цыганок Елена Викторовна (стаж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23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года)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2012-2013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81573" y="620688"/>
            <a:ext cx="63910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МБОУ «ИВАНОВСКАЯ СОШ»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Рисунок 4" descr="плато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313384"/>
            <a:ext cx="5080000" cy="5544616"/>
          </a:xfrm>
          <a:prstGeom prst="rect">
            <a:avLst/>
          </a:prstGeom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5148064" y="3212976"/>
            <a:ext cx="41399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Платон  чемпион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в панкратионе (рукопашный бой)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332656"/>
            <a:ext cx="543494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болельщикам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Рисунок 4" descr="800px-Olympia_stad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84784"/>
            <a:ext cx="5904656" cy="39265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58924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1-я Олимпиада (776 год до н.э.) – « бег простой», длина дорожки – 1 стадия ( 192м ). Победитель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Кореб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из Элиды.</a:t>
            </a:r>
          </a:p>
        </p:txBody>
      </p:sp>
      <p:pic>
        <p:nvPicPr>
          <p:cNvPr id="7" name="Рисунок 6" descr="Карэ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2276872"/>
            <a:ext cx="1905000" cy="2641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116632"/>
            <a:ext cx="8964488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№3.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Эстафета с кеглями</a:t>
            </a:r>
          </a:p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7" name="Рисунок 6" descr="астил 6 побед в Олмпиад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772816"/>
            <a:ext cx="2808312" cy="37444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47864" y="2204864"/>
            <a:ext cx="55801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Adobe Fan Heiti Std B" pitchFamily="34" charset="-128"/>
                <a:cs typeface="Times New Roman" pitchFamily="18" charset="0"/>
              </a:rPr>
              <a:t>Астил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Adobe Fan Heiti Std B" pitchFamily="34" charset="-128"/>
                <a:cs typeface="Times New Roman" pitchFamily="18" charset="0"/>
              </a:rPr>
              <a:t> </a:t>
            </a:r>
          </a:p>
          <a:p>
            <a:pPr algn="ctr"/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dobe Fan Heiti Std B" pitchFamily="34" charset="-128"/>
              <a:ea typeface="Adobe Fan Heiti Std B" pitchFamily="34" charset="-128"/>
            </a:endParaRP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из Кротона вошел в историю античных Олимпийских игр как один из рекордсменов по числу побед (6 — в беге на один и на два стадиона Играх с 488 до н.э. по 480 до н.э.).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16632"/>
            <a:ext cx="925252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№4 </a:t>
            </a:r>
          </a:p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«Смотри, считай, отгадывай»</a:t>
            </a:r>
            <a:r>
              <a:rPr lang="en-US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 cstate="print"/>
          <a:srcRect r="1802" b="11765"/>
          <a:stretch>
            <a:fillRect/>
          </a:stretch>
        </p:blipFill>
        <p:spPr bwMode="auto">
          <a:xfrm>
            <a:off x="323528" y="1988840"/>
            <a:ext cx="784887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xit" presetSubtype="1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350"/>
            <a:ext cx="9144000" cy="685465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rcRect r="1802" b="11765"/>
          <a:stretch>
            <a:fillRect/>
          </a:stretch>
        </p:blipFill>
        <p:spPr bwMode="auto">
          <a:xfrm>
            <a:off x="323528" y="1988840"/>
            <a:ext cx="784887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ый треугольник 5"/>
          <p:cNvSpPr/>
          <p:nvPr/>
        </p:nvSpPr>
        <p:spPr>
          <a:xfrm>
            <a:off x="395536" y="1988840"/>
            <a:ext cx="5832648" cy="3168352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 rot="10800000">
            <a:off x="395536" y="1988840"/>
            <a:ext cx="5976664" cy="3096344"/>
          </a:xfrm>
          <a:prstGeom prst="rt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95536" y="3573016"/>
            <a:ext cx="5832648" cy="1512168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10800000">
            <a:off x="395536" y="1988840"/>
            <a:ext cx="5832648" cy="1512168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305272" y="2151112"/>
            <a:ext cx="3096344" cy="2915816"/>
          </a:xfrm>
          <a:prstGeom prst="triangl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6200000">
            <a:off x="3329608" y="2223120"/>
            <a:ext cx="3096344" cy="2915816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 rot="5400000">
            <a:off x="1871700" y="584684"/>
            <a:ext cx="3024336" cy="5976664"/>
          </a:xfrm>
          <a:prstGeom prst="rtTriangl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 rot="16200000">
            <a:off x="1835696" y="620688"/>
            <a:ext cx="3096344" cy="5976664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40868" y="476672"/>
            <a:ext cx="55255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Треугольников - 8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72200" y="1988840"/>
            <a:ext cx="1728192" cy="3168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2132856"/>
            <a:ext cx="5976664" cy="302433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3528" y="1988840"/>
            <a:ext cx="7776864" cy="316835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372200" y="2132856"/>
            <a:ext cx="1728192" cy="30243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ый треугольник 21"/>
          <p:cNvSpPr/>
          <p:nvPr/>
        </p:nvSpPr>
        <p:spPr>
          <a:xfrm rot="16200000">
            <a:off x="1759972" y="624404"/>
            <a:ext cx="3096344" cy="5969232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ый треугольник 22"/>
          <p:cNvSpPr/>
          <p:nvPr/>
        </p:nvSpPr>
        <p:spPr>
          <a:xfrm rot="10800000">
            <a:off x="395536" y="1988840"/>
            <a:ext cx="5976664" cy="3168352"/>
          </a:xfrm>
          <a:prstGeom prst="rtTriangl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372200" y="1988840"/>
            <a:ext cx="1728192" cy="316835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83568" y="5445224"/>
            <a:ext cx="75608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Четырехугольников- 5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6" name="Рисунок 5" descr="fonpi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3645024"/>
            <a:ext cx="3419872" cy="2814636"/>
          </a:xfrm>
          <a:prstGeom prst="rect">
            <a:avLst/>
          </a:prstGeom>
        </p:spPr>
      </p:pic>
      <p:pic>
        <p:nvPicPr>
          <p:cNvPr id="7" name="Рисунок 6" descr="Пифаго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930201"/>
            <a:ext cx="3310087" cy="4927799"/>
          </a:xfrm>
          <a:prstGeom prst="rect">
            <a:avLst/>
          </a:prstGeom>
        </p:spPr>
      </p:pic>
      <p:pic>
        <p:nvPicPr>
          <p:cNvPr id="5" name="Рисунок 4" descr="1869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3238500"/>
            <a:ext cx="2540000" cy="3619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116632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№5.Интеллектуально - спортивный конкурс капитанов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58628" y="2132856"/>
            <a:ext cx="471475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ramond" pitchFamily="18" charset="0"/>
              </a:rPr>
              <a:t>Пифагор  Самосский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ramond" pitchFamily="18" charset="0"/>
              </a:rPr>
              <a:t>570-490 гг. до н. э.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8864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№ 6.    «Кроссворд»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image_295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1196752"/>
            <a:ext cx="5347640" cy="3573016"/>
          </a:xfrm>
          <a:prstGeom prst="rect">
            <a:avLst/>
          </a:prstGeom>
        </p:spPr>
      </p:pic>
      <p:pic>
        <p:nvPicPr>
          <p:cNvPr id="8" name="Рисунок 7" descr="ring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653136"/>
            <a:ext cx="4299351" cy="2035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1916832"/>
            <a:ext cx="6480720" cy="29523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5616" y="5157192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Киниска</a:t>
            </a: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— первая женщина, победившая в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олимпиаде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Музыкальная пауза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частушки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01090" y="28574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8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GE071_35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0" y="620688"/>
            <a:ext cx="9144000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Задание№7.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Перетягивание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каната»</a:t>
            </a:r>
          </a:p>
        </p:txBody>
      </p:sp>
      <p:pic>
        <p:nvPicPr>
          <p:cNvPr id="5" name="Рисунок 4" descr="403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060848"/>
            <a:ext cx="6264254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ё</a:t>
            </a:r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 descr="337476467a9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404664"/>
            <a:ext cx="5726410" cy="572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275856" y="1196752"/>
            <a:ext cx="2380139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Источники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204864"/>
            <a:ext cx="886729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Зайкин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М.И. Математический тренинг: Развиваем комбинационные способности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Книга для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учащихся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4-7 классов общеобразовательных учреждений. – М: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Гуманит.изд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центр ВЛАДОС, 1996. –176с., 324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илл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Нагибин Ф.Ф., Канин Е.С. Математическая шкатулка: Пособие для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учащихся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4-8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кл.сред.шк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– 5-е изд. – М: Просвещение, 1988. –160с.: ил.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Труднев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В.П. Считай, смекай, отгадывай: Пособие для учащихся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нач.школы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М: Просвещение, 1980. – 127с.,ил.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Шарыгин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И.Ф.,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Шевкин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А.В. Математика: Задачи на смекалку: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Учеб.пособие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для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5-6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кл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общеобразоват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учреждений. – М.: Просвещение, 1995. – 80с., ил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Картинки из интернет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hlinkClick r:id="rId3"/>
              </a:rPr>
              <a:t>images.yandex.ru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966527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3645024"/>
            <a:ext cx="3781425" cy="2981325"/>
          </a:xfrm>
          <a:prstGeom prst="rect">
            <a:avLst/>
          </a:prstGeom>
        </p:spPr>
      </p:pic>
      <p:pic>
        <p:nvPicPr>
          <p:cNvPr id="6" name="Рисунок 5" descr="6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1680" y="692696"/>
            <a:ext cx="4792881" cy="2808312"/>
          </a:xfrm>
          <a:prstGeom prst="rect">
            <a:avLst/>
          </a:prstGeom>
        </p:spPr>
      </p:pic>
      <p:pic>
        <p:nvPicPr>
          <p:cNvPr id="8" name="Рисунок 7" descr="21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584" y="4005064"/>
            <a:ext cx="2520280" cy="1938677"/>
          </a:xfrm>
          <a:prstGeom prst="rect">
            <a:avLst/>
          </a:prstGeom>
        </p:spPr>
      </p:pic>
      <p:pic>
        <p:nvPicPr>
          <p:cNvPr id="11" name="Detskij_hor._-_Popurri_sovetskih_pesen_o_sporte._(iPlayer.fm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43966" y="24288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15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966527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3645024"/>
            <a:ext cx="3781425" cy="2981325"/>
          </a:xfrm>
          <a:prstGeom prst="rect">
            <a:avLst/>
          </a:prstGeom>
        </p:spPr>
      </p:pic>
      <p:pic>
        <p:nvPicPr>
          <p:cNvPr id="6" name="Рисунок 5" descr="6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1680" y="692696"/>
            <a:ext cx="4792881" cy="2808312"/>
          </a:xfrm>
          <a:prstGeom prst="rect">
            <a:avLst/>
          </a:prstGeom>
        </p:spPr>
      </p:pic>
      <p:pic>
        <p:nvPicPr>
          <p:cNvPr id="8" name="Рисунок 7" descr="21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584" y="4005064"/>
            <a:ext cx="2520280" cy="1938677"/>
          </a:xfrm>
          <a:prstGeom prst="rect">
            <a:avLst/>
          </a:prstGeom>
        </p:spPr>
      </p:pic>
      <p:pic>
        <p:nvPicPr>
          <p:cNvPr id="11" name="Detskie_pesenki_-_Dvazhdy_dva_5657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429652" y="24288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91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88640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«Кто математикой и спортом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занимается, тот силы</a:t>
            </a:r>
          </a:p>
          <a:p>
            <a:pPr algn="ctr"/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абирает и цели добивается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2924944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«Здоровье-это не только</a:t>
            </a:r>
          </a:p>
          <a:p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отсутствие болезней, это полное физическое, душевное и социальное благополучие»</a:t>
            </a:r>
            <a:endParaRPr lang="ru-RU" sz="4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GE071_35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1026" name="Picture 2" descr="C:\Users\Администратор\Desktop\270px-Sparta_territory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1392" y="1851578"/>
            <a:ext cx="5472608" cy="500642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779912" y="260648"/>
            <a:ext cx="44644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Спарта</a:t>
            </a:r>
            <a:endParaRPr lang="ru-RU" sz="6000" b="1" cap="none" spc="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hol-21.jpg"/>
          <p:cNvPicPr>
            <a:picLocks noChangeAspect="1"/>
          </p:cNvPicPr>
          <p:nvPr/>
        </p:nvPicPr>
        <p:blipFill>
          <a:blip r:embed="rId4" cstate="print"/>
          <a:srcRect t="10500" b="10751"/>
          <a:stretch>
            <a:fillRect/>
          </a:stretch>
        </p:blipFill>
        <p:spPr>
          <a:xfrm>
            <a:off x="0" y="188640"/>
            <a:ext cx="3607206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95736" y="476672"/>
            <a:ext cx="50352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Представление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команд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300px-Leonidas_monume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2708920"/>
            <a:ext cx="4888134" cy="22322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3608" y="5445224"/>
            <a:ext cx="69076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Памятник Леониду и 300 спартанцам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95736" y="476672"/>
            <a:ext cx="5184576" cy="2031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Представление членов жюри 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39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Математический спринт </a:t>
            </a:r>
            <a:endParaRPr lang="ru-RU" sz="6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009difgreece04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412776"/>
            <a:ext cx="6667500" cy="34563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91900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Лакедемон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персонаж древнегреческой мифологии. Сын Зевса и плеяды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Таигеты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 По его имени страна названа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Лакедемоном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Жена Спарта, дети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Амикл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Евридика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 Выстроил город и назвал его Спартой . Святилище ему в местечке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Алесии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 Установил почитание Харит, приняв, что их две: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Клета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Фаенна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8134" y="0"/>
            <a:ext cx="9152134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4800" b="1" i="1" dirty="0" smtClean="0">
                <a:solidFill>
                  <a:srgbClr val="C00000"/>
                </a:solidFill>
              </a:rPr>
              <a:t>Задание №1</a:t>
            </a:r>
          </a:p>
          <a:p>
            <a:pPr lvl="0" algn="ctr"/>
            <a:r>
              <a:rPr lang="ru-RU" sz="4800" b="1" i="1" dirty="0" smtClean="0">
                <a:solidFill>
                  <a:srgbClr val="C00000"/>
                </a:solidFill>
              </a:rPr>
              <a:t> </a:t>
            </a:r>
            <a:r>
              <a:rPr lang="ru-RU" sz="5400" b="1" i="1" dirty="0" smtClean="0">
                <a:solidFill>
                  <a:srgbClr val="C00000"/>
                </a:solidFill>
              </a:rPr>
              <a:t>«</a:t>
            </a:r>
            <a:r>
              <a:rPr lang="ru-RU" sz="4400" b="1" i="1" dirty="0" smtClean="0">
                <a:solidFill>
                  <a:srgbClr val="C00000"/>
                </a:solidFill>
              </a:rPr>
              <a:t>Математическая эстафета»</a:t>
            </a:r>
            <a:endParaRPr lang="ru-RU" sz="4400" dirty="0" smtClean="0">
              <a:solidFill>
                <a:srgbClr val="C00000"/>
              </a:solidFill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IMG_0202.JPG"/>
          <p:cNvPicPr>
            <a:picLocks noChangeAspect="1"/>
          </p:cNvPicPr>
          <p:nvPr/>
        </p:nvPicPr>
        <p:blipFill>
          <a:blip r:embed="rId3" cstate="print"/>
          <a:srcRect b="36901"/>
          <a:stretch>
            <a:fillRect/>
          </a:stretch>
        </p:blipFill>
        <p:spPr>
          <a:xfrm>
            <a:off x="323528" y="1988840"/>
            <a:ext cx="5400600" cy="454362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40152" y="4293096"/>
            <a:ext cx="32038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Леонид I — царь погибший во главе отряда из 300 спартанцев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071_350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Рисунок 4" descr="IMG_02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84784"/>
            <a:ext cx="6300192" cy="40770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56176" y="4869160"/>
            <a:ext cx="3275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Древний Амфитеатр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№2     Ребусы </a:t>
            </a:r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432</Words>
  <Application>Microsoft Office PowerPoint</Application>
  <PresentationFormat>Экран (4:3)</PresentationFormat>
  <Paragraphs>61</Paragraphs>
  <Slides>19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ё</vt:lpstr>
      <vt:lpstr>Слайд 19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Olga</cp:lastModifiedBy>
  <cp:revision>64</cp:revision>
  <dcterms:created xsi:type="dcterms:W3CDTF">2011-01-17T16:57:24Z</dcterms:created>
  <dcterms:modified xsi:type="dcterms:W3CDTF">2013-02-06T17:07:06Z</dcterms:modified>
</cp:coreProperties>
</file>