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Документы 2012-2013 уч.год\Музыка\Мероприятия\День семьи 2013\0a095c5178e3ae234ba5ca3fa64021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 rot="3380698">
            <a:off x="1083806" y="909516"/>
            <a:ext cx="390546" cy="10150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Документы 2012-2013 уч.год\Музыка\Мероприятия\День семьи 2013\wpapers_ru_Мать-с-детенышам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2"/>
          <a:stretch/>
        </p:blipFill>
        <p:spPr bwMode="auto">
          <a:xfrm>
            <a:off x="1" y="0"/>
            <a:ext cx="9172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УМЕНТЫ\Документы 2012-2013 уч.год\Музыка\Мероприятия\День семьи 2013\11158.detai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КУМЕНТЫ\Документы 2012-2013 уч.год\Музыка\Мероприятия\День семьи 2013\eb2a831fb166652e60a66d488c732e74eebad8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6"/>
          <a:stretch/>
        </p:blipFill>
        <p:spPr bwMode="auto">
          <a:xfrm>
            <a:off x="0" y="-290"/>
            <a:ext cx="9144000" cy="68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Документы 2012-2013 уч.год\Музыка\Мероприятия\День семьи 2013\0a095c5178e3ae234ba5ca3fa64021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 rot="3380698">
            <a:off x="1083806" y="909516"/>
            <a:ext cx="390546" cy="10150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Документы 2012-2013 уч.год\Музыка\Мероприятия\День семьи 2013\70086397_1296597124_1231174251_semia_glavno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33358" y="0"/>
            <a:ext cx="9110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Документы 2012-2013 уч.год\Музыка\Мероприятия\День семьи 2013\44ff66b9f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Документы 2012-2013 уч.год\Музыка\Мероприятия\День семьи 2013\3163774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Документы 2012-2013 уч.год\Музыка\Мероприятия\День семьи 2013\IMG_2054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0" y="-1"/>
            <a:ext cx="9155119" cy="68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Документы 2012-2013 уч.год\Музыка\Мероприятия\День семьи 2013\718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Документы 2012-2013 уч.год\Музыка\Мероприятия\День семьи 2013\1309599597_glav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ДОКУМЕНТЫ\Документы 2012-2013 уч.год\Музыка\Мероприятия\День семьи 2013\74709581_361895503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\Документы 2012-2013 уч.год\Музыка\Мероприятия\День семьи 2013\stishk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juliy</dc:creator>
  <cp:lastModifiedBy>juliy</cp:lastModifiedBy>
  <cp:revision>7</cp:revision>
  <dcterms:created xsi:type="dcterms:W3CDTF">2013-05-20T12:53:31Z</dcterms:created>
  <dcterms:modified xsi:type="dcterms:W3CDTF">2013-07-11T09:50:22Z</dcterms:modified>
</cp:coreProperties>
</file>