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58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60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4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30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86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01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7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93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35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03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74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2248" y="2708920"/>
            <a:ext cx="6399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bg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lumMod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Днём Учителя!!!</a:t>
            </a:r>
            <a:endParaRPr lang="ru-RU" sz="5400" b="1" cap="none" spc="0" dirty="0">
              <a:ln w="11430">
                <a:solidFill>
                  <a:schemeClr val="bg1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lumMod val="5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589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день учителя\x_6051fa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38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день учителя\717199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1" y="0"/>
            <a:ext cx="91290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30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день учителя\12838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89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день учителя\d9212f1c0a4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96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63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день учителя\1954598-121f4df06d2eaa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64" y="-8231"/>
            <a:ext cx="7020272" cy="68121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94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день учителя\x_c4464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0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65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день учителя\a54544191b55e3a9a0c76c00560d88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59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CB140"/>
      </a:lt1>
      <a:dk2>
        <a:srgbClr val="000000"/>
      </a:dk2>
      <a:lt2>
        <a:srgbClr val="B2B2B2"/>
      </a:lt2>
      <a:accent1>
        <a:srgbClr val="FEE4BD"/>
      </a:accent1>
      <a:accent2>
        <a:srgbClr val="FCC572"/>
      </a:accent2>
      <a:accent3>
        <a:srgbClr val="FDD5AF"/>
      </a:accent3>
      <a:accent4>
        <a:srgbClr val="000000"/>
      </a:accent4>
      <a:accent5>
        <a:srgbClr val="FEEFDB"/>
      </a:accent5>
      <a:accent6>
        <a:srgbClr val="E4B267"/>
      </a:accent6>
      <a:hlink>
        <a:srgbClr val="6B532E"/>
      </a:hlink>
      <a:folHlink>
        <a:srgbClr val="C97A0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FEE4BD"/>
        </a:accent1>
        <a:accent2>
          <a:srgbClr val="FCC572"/>
        </a:accent2>
        <a:accent3>
          <a:srgbClr val="FDD5AF"/>
        </a:accent3>
        <a:accent4>
          <a:srgbClr val="000000"/>
        </a:accent4>
        <a:accent5>
          <a:srgbClr val="FEEFDB"/>
        </a:accent5>
        <a:accent6>
          <a:srgbClr val="E4B267"/>
        </a:accent6>
        <a:hlink>
          <a:srgbClr val="6B532E"/>
        </a:hlink>
        <a:folHlink>
          <a:srgbClr val="C97A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FB9E75"/>
        </a:accent1>
        <a:accent2>
          <a:srgbClr val="FCD740"/>
        </a:accent2>
        <a:accent3>
          <a:srgbClr val="FDD5AF"/>
        </a:accent3>
        <a:accent4>
          <a:srgbClr val="000000"/>
        </a:accent4>
        <a:accent5>
          <a:srgbClr val="FDCCBD"/>
        </a:accent5>
        <a:accent6>
          <a:srgbClr val="E4C339"/>
        </a:accent6>
        <a:hlink>
          <a:srgbClr val="A43E02"/>
        </a:hlink>
        <a:folHlink>
          <a:srgbClr val="A363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D68102"/>
        </a:accent1>
        <a:accent2>
          <a:srgbClr val="0F8EBB"/>
        </a:accent2>
        <a:accent3>
          <a:srgbClr val="FDD5AF"/>
        </a:accent3>
        <a:accent4>
          <a:srgbClr val="000000"/>
        </a:accent4>
        <a:accent5>
          <a:srgbClr val="E8C1AA"/>
        </a:accent5>
        <a:accent6>
          <a:srgbClr val="0C80A9"/>
        </a:accent6>
        <a:hlink>
          <a:srgbClr val="A36303"/>
        </a:hlink>
        <a:folHlink>
          <a:srgbClr val="1C0F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AC7013"/>
        </a:accent1>
        <a:accent2>
          <a:srgbClr val="81A518"/>
        </a:accent2>
        <a:accent3>
          <a:srgbClr val="FDD5AF"/>
        </a:accent3>
        <a:accent4>
          <a:srgbClr val="000000"/>
        </a:accent4>
        <a:accent5>
          <a:srgbClr val="D2BBAA"/>
        </a:accent5>
        <a:accent6>
          <a:srgbClr val="749515"/>
        </a:accent6>
        <a:hlink>
          <a:srgbClr val="0D4DA3"/>
        </a:hlink>
        <a:folHlink>
          <a:srgbClr val="A30D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EE4BD"/>
        </a:accent1>
        <a:accent2>
          <a:srgbClr val="FCC572"/>
        </a:accent2>
        <a:accent3>
          <a:srgbClr val="FFFFFF"/>
        </a:accent3>
        <a:accent4>
          <a:srgbClr val="000000"/>
        </a:accent4>
        <a:accent5>
          <a:srgbClr val="FEEFDB"/>
        </a:accent5>
        <a:accent6>
          <a:srgbClr val="E4B267"/>
        </a:accent6>
        <a:hlink>
          <a:srgbClr val="6B532E"/>
        </a:hlink>
        <a:folHlink>
          <a:srgbClr val="C97A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B9E75"/>
        </a:accent1>
        <a:accent2>
          <a:srgbClr val="FCD740"/>
        </a:accent2>
        <a:accent3>
          <a:srgbClr val="FFFFFF"/>
        </a:accent3>
        <a:accent4>
          <a:srgbClr val="000000"/>
        </a:accent4>
        <a:accent5>
          <a:srgbClr val="FDCCBD"/>
        </a:accent5>
        <a:accent6>
          <a:srgbClr val="E4C339"/>
        </a:accent6>
        <a:hlink>
          <a:srgbClr val="A43E02"/>
        </a:hlink>
        <a:folHlink>
          <a:srgbClr val="A363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68102"/>
        </a:accent1>
        <a:accent2>
          <a:srgbClr val="0F8EBB"/>
        </a:accent2>
        <a:accent3>
          <a:srgbClr val="FFFFFF"/>
        </a:accent3>
        <a:accent4>
          <a:srgbClr val="000000"/>
        </a:accent4>
        <a:accent5>
          <a:srgbClr val="E8C1AA"/>
        </a:accent5>
        <a:accent6>
          <a:srgbClr val="0C80A9"/>
        </a:accent6>
        <a:hlink>
          <a:srgbClr val="A36303"/>
        </a:hlink>
        <a:folHlink>
          <a:srgbClr val="1C0F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C7013"/>
        </a:accent1>
        <a:accent2>
          <a:srgbClr val="81A518"/>
        </a:accent2>
        <a:accent3>
          <a:srgbClr val="FFFFFF"/>
        </a:accent3>
        <a:accent4>
          <a:srgbClr val="000000"/>
        </a:accent4>
        <a:accent5>
          <a:srgbClr val="D2BBAA"/>
        </a:accent5>
        <a:accent6>
          <a:srgbClr val="749515"/>
        </a:accent6>
        <a:hlink>
          <a:srgbClr val="0D4DA3"/>
        </a:hlink>
        <a:folHlink>
          <a:srgbClr val="A30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листопад</Template>
  <TotalTime>68</TotalTime>
  <Words>4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2012-09-30T07:20:30Z</dcterms:created>
  <dcterms:modified xsi:type="dcterms:W3CDTF">2012-10-16T14:42:10Z</dcterms:modified>
</cp:coreProperties>
</file>