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D7FF6-0D89-4D52-B72E-B9A99D6C27F3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1D148-EF13-4C5E-9749-C4613B476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58B4-692F-4836-845D-81F8F2FFC549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5B3F-547B-48EA-BA10-31B2ABEAB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58B4-692F-4836-845D-81F8F2FFC549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5B3F-547B-48EA-BA10-31B2ABEAB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58B4-692F-4836-845D-81F8F2FFC549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5B3F-547B-48EA-BA10-31B2ABEAB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58B4-692F-4836-845D-81F8F2FFC549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5B3F-547B-48EA-BA10-31B2ABEAB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58B4-692F-4836-845D-81F8F2FFC549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5B3F-547B-48EA-BA10-31B2ABEAB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58B4-692F-4836-845D-81F8F2FFC549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5B3F-547B-48EA-BA10-31B2ABEAB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58B4-692F-4836-845D-81F8F2FFC549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5B3F-547B-48EA-BA10-31B2ABEAB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58B4-692F-4836-845D-81F8F2FFC549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5B3F-547B-48EA-BA10-31B2ABEAB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58B4-692F-4836-845D-81F8F2FFC549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5B3F-547B-48EA-BA10-31B2ABEAB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58B4-692F-4836-845D-81F8F2FFC549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5B3F-547B-48EA-BA10-31B2ABEAB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58B4-692F-4836-845D-81F8F2FFC549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5B3F-547B-48EA-BA10-31B2ABEAB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58B4-692F-4836-845D-81F8F2FFC549}" type="datetimeFigureOut">
              <a:rPr lang="ru-RU" smtClean="0"/>
              <a:pPr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5B3F-547B-48EA-BA10-31B2ABEAB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5376.vkontakte.ru/u3322838/-14/x_9503b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276966" cy="6106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429000"/>
            <a:ext cx="8208912" cy="122413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                  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764704"/>
            <a:ext cx="7458052" cy="5450378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НОВОГОДНЯЯ</a:t>
            </a:r>
          </a:p>
          <a:p>
            <a:endParaRPr lang="ru-RU" sz="4800" dirty="0" smtClean="0">
              <a:solidFill>
                <a:srgbClr val="00B0F0"/>
              </a:solidFill>
            </a:endParaRPr>
          </a:p>
          <a:p>
            <a:endParaRPr lang="ru-RU" sz="4800" dirty="0" smtClean="0">
              <a:solidFill>
                <a:srgbClr val="00B0F0"/>
              </a:solidFill>
            </a:endParaRPr>
          </a:p>
          <a:p>
            <a:r>
              <a:rPr lang="ru-RU" sz="4800" dirty="0" smtClean="0">
                <a:solidFill>
                  <a:srgbClr val="00B0F0"/>
                </a:solidFill>
              </a:rPr>
              <a:t>ВИКТОРИНА</a:t>
            </a:r>
          </a:p>
          <a:p>
            <a:endParaRPr lang="ru-RU" sz="5400" dirty="0" smtClean="0">
              <a:solidFill>
                <a:srgbClr val="00B0F0"/>
              </a:solidFill>
            </a:endParaRPr>
          </a:p>
          <a:p>
            <a:r>
              <a:rPr lang="ru-RU" sz="2000" dirty="0" smtClean="0">
                <a:solidFill>
                  <a:srgbClr val="00B0F0"/>
                </a:solidFill>
              </a:rPr>
              <a:t>Для слабослышащих учащихся 4 класса ЗПР ГБОУ СКОШИ № 52 г. Москвы</a:t>
            </a:r>
            <a:endParaRPr lang="ru-RU" sz="2000" dirty="0" smtClean="0">
              <a:solidFill>
                <a:srgbClr val="00B0F0"/>
              </a:solidFill>
            </a:endParaRPr>
          </a:p>
          <a:p>
            <a:r>
              <a:rPr lang="ru-RU" sz="2000" dirty="0" smtClean="0">
                <a:solidFill>
                  <a:srgbClr val="00B0F0"/>
                </a:solidFill>
              </a:rPr>
              <a:t>Учитель: Лебедева Н.Ю. 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Самый главный дед на новогоднем празднике.</a:t>
            </a:r>
            <a:endParaRPr lang="ru-RU" dirty="0"/>
          </a:p>
        </p:txBody>
      </p:sp>
      <p:pic>
        <p:nvPicPr>
          <p:cNvPr id="8" name="Содержимое 7" descr="IMAGE0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276872"/>
            <a:ext cx="7128792" cy="4331077"/>
          </a:xfrm>
        </p:spPr>
      </p:pic>
      <p:sp>
        <p:nvSpPr>
          <p:cNvPr id="4" name="Прямоугольник 3"/>
          <p:cNvSpPr/>
          <p:nvPr/>
        </p:nvSpPr>
        <p:spPr>
          <a:xfrm rot="889406">
            <a:off x="4894651" y="2290667"/>
            <a:ext cx="34046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Дед Мороз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Внучка Деда Мороза.</a:t>
            </a:r>
            <a:endParaRPr lang="ru-RU" dirty="0"/>
          </a:p>
        </p:txBody>
      </p:sp>
      <p:pic>
        <p:nvPicPr>
          <p:cNvPr id="4" name="Содержимое 3" descr="IMAGE0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645702"/>
            <a:ext cx="3312368" cy="4636547"/>
          </a:xfrm>
        </p:spPr>
      </p:pic>
      <p:sp>
        <p:nvSpPr>
          <p:cNvPr id="5" name="Прямоугольник 4"/>
          <p:cNvSpPr/>
          <p:nvPr/>
        </p:nvSpPr>
        <p:spPr>
          <a:xfrm>
            <a:off x="2361554" y="6093296"/>
            <a:ext cx="43706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Снегурочка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Обязательное дерево новогоднего праздника.</a:t>
            </a:r>
            <a:endParaRPr lang="ru-RU" dirty="0"/>
          </a:p>
        </p:txBody>
      </p:sp>
      <p:pic>
        <p:nvPicPr>
          <p:cNvPr id="12" name="Содержимое 11" descr="IMAGE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4021805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2123728" y="6021288"/>
            <a:ext cx="5760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ЁЛКА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Хранилище подарков Деда Мороза.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IMAGE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80168"/>
            <a:ext cx="7689512" cy="44250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68596" y="5733256"/>
            <a:ext cx="2606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МЕШОК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Время суток, когда встречают Новый год.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IMAGE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792302" cy="4608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5733256"/>
            <a:ext cx="18671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НОЧЬ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56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                    </vt:lpstr>
      <vt:lpstr>Самый главный дед на новогоднем празднике.</vt:lpstr>
      <vt:lpstr>Внучка Деда Мороза.</vt:lpstr>
      <vt:lpstr>Обязательное дерево новогоднего праздника.</vt:lpstr>
      <vt:lpstr>Хранилище подарков Деда Мороза.</vt:lpstr>
      <vt:lpstr>Время суток, когда встречают Новый год.</vt:lpstr>
    </vt:vector>
  </TitlesOfParts>
  <Company>SCHOOL52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ВИКТОРИНА   </dc:title>
  <dc:creator>user</dc:creator>
  <cp:lastModifiedBy>Лебедева</cp:lastModifiedBy>
  <cp:revision>19</cp:revision>
  <dcterms:created xsi:type="dcterms:W3CDTF">2012-12-17T17:00:59Z</dcterms:created>
  <dcterms:modified xsi:type="dcterms:W3CDTF">2013-07-11T16:35:47Z</dcterms:modified>
</cp:coreProperties>
</file>