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57" r:id="rId4"/>
    <p:sldId id="258" r:id="rId5"/>
    <p:sldId id="269" r:id="rId6"/>
    <p:sldId id="262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4FEF-8EDC-4B95-A3C7-70DAE7B8EDCA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150-1185-41F1-8EB1-0D1EC13859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4FEF-8EDC-4B95-A3C7-70DAE7B8EDCA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150-1185-41F1-8EB1-0D1EC1385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4FEF-8EDC-4B95-A3C7-70DAE7B8EDCA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150-1185-41F1-8EB1-0D1EC1385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4FEF-8EDC-4B95-A3C7-70DAE7B8EDCA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150-1185-41F1-8EB1-0D1EC1385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4FEF-8EDC-4B95-A3C7-70DAE7B8EDCA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EA9150-1185-41F1-8EB1-0D1EC138590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4FEF-8EDC-4B95-A3C7-70DAE7B8EDCA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150-1185-41F1-8EB1-0D1EC1385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4FEF-8EDC-4B95-A3C7-70DAE7B8EDCA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150-1185-41F1-8EB1-0D1EC1385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4FEF-8EDC-4B95-A3C7-70DAE7B8EDCA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150-1185-41F1-8EB1-0D1EC1385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4FEF-8EDC-4B95-A3C7-70DAE7B8EDCA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150-1185-41F1-8EB1-0D1EC1385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4FEF-8EDC-4B95-A3C7-70DAE7B8EDCA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150-1185-41F1-8EB1-0D1EC1385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4FEF-8EDC-4B95-A3C7-70DAE7B8EDCA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9150-1185-41F1-8EB1-0D1EC1385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FC4FEF-8EDC-4B95-A3C7-70DAE7B8EDCA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EA9150-1185-41F1-8EB1-0D1EC138590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29600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Для чего человеку нужна семья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7088832" cy="1752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Презентацию подготовила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Гололобова И.И.,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читель русского языка и литературы</a:t>
            </a:r>
            <a:endParaRPr lang="ru-RU" sz="2000" dirty="0"/>
          </a:p>
          <a:p>
            <a:r>
              <a:rPr lang="ru-RU" sz="2000" dirty="0" smtClean="0">
                <a:solidFill>
                  <a:schemeClr val="tx1"/>
                </a:solidFill>
              </a:rPr>
              <a:t>г. Каменск – Уральский.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/>
              <a:t>Рождение ребёнка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3178696" cy="4785395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Родился ребенок … </a:t>
            </a:r>
          </a:p>
          <a:p>
            <a:pPr marL="0" indent="0" algn="just">
              <a:buNone/>
            </a:pPr>
            <a:r>
              <a:rPr lang="ru-RU" sz="1600" dirty="0" smtClean="0"/>
              <a:t>       С первым криком он вдохнул маленький глоточек воздуха, начав свою жизнь теплым рассветом души – детством. </a:t>
            </a:r>
          </a:p>
          <a:p>
            <a:pPr marL="0" indent="0" algn="just">
              <a:buNone/>
            </a:pPr>
            <a:r>
              <a:rPr lang="ru-RU" sz="1600" dirty="0" smtClean="0"/>
              <a:t>И этот нежный рассвет навсегда остается в душе каждой личности. Гармонично и благозвучно начинается жизнь человека, и он свои первые шаги, свое первое слово, свою первую сказку произносит именно в   </a:t>
            </a:r>
            <a:r>
              <a:rPr lang="ru-RU" sz="2000" b="1" dirty="0" smtClean="0"/>
              <a:t>семье.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02433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0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35"/>
            <a:ext cx="6713691" cy="1301006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«Счастлив тот, кто счастлив у себя дома» . 			         Л.Н. Толстой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3250704" cy="4608512"/>
          </a:xfrm>
        </p:spPr>
        <p:txBody>
          <a:bodyPr>
            <a:normAutofit fontScale="85000" lnSpcReduction="10000"/>
          </a:bodyPr>
          <a:lstStyle/>
          <a:p>
            <a:r>
              <a:rPr lang="ru-RU" sz="1900" dirty="0" smtClean="0"/>
              <a:t>Семья</a:t>
            </a:r>
          </a:p>
          <a:p>
            <a:r>
              <a:rPr lang="ru-RU" sz="1400" dirty="0" smtClean="0"/>
              <a:t>Семья – это счастье, любовь и удача,</a:t>
            </a:r>
          </a:p>
          <a:p>
            <a:r>
              <a:rPr lang="ru-RU" sz="1400" dirty="0" smtClean="0"/>
              <a:t>Семья – это летом поездки на дачу.</a:t>
            </a:r>
          </a:p>
          <a:p>
            <a:r>
              <a:rPr lang="ru-RU" sz="1400" dirty="0" smtClean="0"/>
              <a:t>Семья – это праздник, семейные даты,</a:t>
            </a:r>
          </a:p>
          <a:p>
            <a:r>
              <a:rPr lang="ru-RU" sz="1400" dirty="0" smtClean="0"/>
              <a:t>Подарки, покупки, приятные траты.</a:t>
            </a:r>
          </a:p>
          <a:p>
            <a:r>
              <a:rPr lang="ru-RU" sz="1400" dirty="0" smtClean="0"/>
              <a:t>Рождение детей, первый шаг, первый лепет,</a:t>
            </a:r>
          </a:p>
          <a:p>
            <a:r>
              <a:rPr lang="ru-RU" sz="1400" dirty="0" smtClean="0"/>
              <a:t>Мечты о хорошем, волнение и трепет.</a:t>
            </a:r>
          </a:p>
          <a:p>
            <a:r>
              <a:rPr lang="ru-RU" sz="1400" dirty="0" smtClean="0"/>
              <a:t>Семья – это труд, друг о друге забота,</a:t>
            </a:r>
          </a:p>
          <a:p>
            <a:r>
              <a:rPr lang="ru-RU" sz="1400" dirty="0" smtClean="0"/>
              <a:t>Семья – это много домашней работы.</a:t>
            </a:r>
          </a:p>
          <a:p>
            <a:r>
              <a:rPr lang="ru-RU" sz="1400" dirty="0" smtClean="0"/>
              <a:t>Семья – это важно!</a:t>
            </a:r>
          </a:p>
          <a:p>
            <a:r>
              <a:rPr lang="ru-RU" sz="1400" dirty="0" smtClean="0"/>
              <a:t>Семья – это сложно!</a:t>
            </a:r>
          </a:p>
          <a:p>
            <a:r>
              <a:rPr lang="ru-RU" sz="1400" dirty="0" smtClean="0"/>
              <a:t>Но счастливо жить одному невозможно!</a:t>
            </a:r>
          </a:p>
          <a:p>
            <a:r>
              <a:rPr lang="ru-RU" sz="1400" dirty="0" smtClean="0"/>
              <a:t>Всегда будьте вместе, любовь берегите,</a:t>
            </a:r>
          </a:p>
          <a:p>
            <a:r>
              <a:rPr lang="ru-RU" sz="1400" dirty="0" smtClean="0"/>
              <a:t>Обиды и ссоры подальше гоните,</a:t>
            </a:r>
          </a:p>
          <a:p>
            <a:r>
              <a:rPr lang="ru-RU" sz="1400" dirty="0" smtClean="0"/>
              <a:t>Хочу, чтоб про нас говорили друзья:</a:t>
            </a:r>
          </a:p>
          <a:p>
            <a:r>
              <a:rPr lang="ru-RU" sz="1400" dirty="0" smtClean="0"/>
              <a:t>Какая хорошая Ваша семья!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710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Что такое семья?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406" y="1207642"/>
            <a:ext cx="8229600" cy="4713387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«Семья – ячейка (малая социальная группа) общества, важнейшая форма организации личного быта, основанная на супружеском союзе и родственных связях, т.е. отношениях между мужем и женой, родителями и детьми, братьями и сестрами, и другими родственниками, живущими вместе и ведущими общее хозяйство». </a:t>
            </a:r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Семья – самая главная среда в формировании личности и главный институт воспитания. </a:t>
            </a:r>
          </a:p>
          <a:p>
            <a:pPr algn="just"/>
            <a:r>
              <a:rPr lang="ru-RU" sz="1400" dirty="0" smtClean="0"/>
              <a:t>Именно в семье мы делаем первые шаги жизни и шагаем в неизведанную даль будущего, встречаемся с добром и злом, переживаем взлеты и падения, радуемся счастливым мгновениям и плачем от тоски.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 По словам Герцена, «семья начинается с детей».</a:t>
            </a:r>
            <a:endParaRPr lang="ru-RU" sz="1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36128"/>
            <a:ext cx="2442260" cy="16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15928"/>
            <a:ext cx="2376264" cy="171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88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06" y="0"/>
            <a:ext cx="8229600" cy="1213520"/>
          </a:xfrm>
        </p:spPr>
        <p:txBody>
          <a:bodyPr>
            <a:noAutofit/>
          </a:bodyPr>
          <a:lstStyle/>
          <a:p>
            <a:r>
              <a:rPr lang="ru-RU" sz="2400" b="0" dirty="0" smtClean="0"/>
              <a:t>Любовь живет ровно столько, сколько мы ей помогаем. 						Ю. </a:t>
            </a:r>
            <a:r>
              <a:rPr lang="ru-RU" sz="2400" b="0" dirty="0" err="1" smtClean="0"/>
              <a:t>Рюриков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4114800" cy="5217443"/>
          </a:xfrm>
        </p:spPr>
        <p:txBody>
          <a:bodyPr>
            <a:noAutofit/>
          </a:bodyPr>
          <a:lstStyle/>
          <a:p>
            <a:r>
              <a:rPr lang="ru-RU" sz="1400" dirty="0" smtClean="0"/>
              <a:t>Мотивы образования семьи (вступления в брак) могут быть самыми разными:</a:t>
            </a:r>
          </a:p>
          <a:p>
            <a:r>
              <a:rPr lang="ru-RU" sz="1400" dirty="0" smtClean="0"/>
              <a:t>* любовь,</a:t>
            </a:r>
          </a:p>
          <a:p>
            <a:r>
              <a:rPr lang="ru-RU" sz="1400" dirty="0" smtClean="0"/>
              <a:t>* уважение, симпатия,</a:t>
            </a:r>
          </a:p>
          <a:p>
            <a:r>
              <a:rPr lang="ru-RU" sz="1400" dirty="0" smtClean="0"/>
              <a:t>* преодоление одиночества,</a:t>
            </a:r>
          </a:p>
          <a:p>
            <a:r>
              <a:rPr lang="ru-RU" sz="1400" dirty="0" smtClean="0"/>
              <a:t>* вынужденное решение (вероятность скорого появления ребенка),</a:t>
            </a:r>
          </a:p>
          <a:p>
            <a:r>
              <a:rPr lang="ru-RU" sz="1400" dirty="0" smtClean="0"/>
              <a:t>* расчет (имущественное и социальное положение супруга, наличие у супруга жилплощади),</a:t>
            </a:r>
          </a:p>
          <a:p>
            <a:r>
              <a:rPr lang="ru-RU" sz="1400" dirty="0" smtClean="0"/>
              <a:t>* случайность, сочетание обстоятельств,</a:t>
            </a:r>
          </a:p>
          <a:p>
            <a:r>
              <a:rPr lang="ru-RU" sz="1400" dirty="0" smtClean="0"/>
              <a:t>* чувство сострадания к партнеру.</a:t>
            </a:r>
          </a:p>
          <a:p>
            <a:r>
              <a:rPr lang="ru-RU" sz="1400" dirty="0" smtClean="0"/>
              <a:t>Самыми крепкими и счастливыми являются браки, образованные по мотивам: </a:t>
            </a:r>
          </a:p>
          <a:p>
            <a:r>
              <a:rPr lang="ru-RU" sz="1400" dirty="0" smtClean="0"/>
              <a:t>любовь, уважение (симпатия), преодоление одиночества.</a:t>
            </a:r>
          </a:p>
          <a:p>
            <a:r>
              <a:rPr lang="ru-RU" sz="1400" dirty="0" smtClean="0"/>
              <a:t> Прекрасно, если  брак будет основан на любви. </a:t>
            </a:r>
          </a:p>
          <a:p>
            <a:r>
              <a:rPr lang="ru-RU" sz="1400" dirty="0" smtClean="0"/>
              <a:t>Любовь - лучшее из чувств, рожденных человеком. Она вне возраста и времени. Любовь и связанные с ней счастье, радость, восторг, нежность, упоение, удовлетворение положительно влияют на человека и вызывают у него прилив энергии.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53" y="1700808"/>
            <a:ext cx="1428751" cy="165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17" y="4111041"/>
            <a:ext cx="2016224" cy="161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97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Семья принадлежит к важнейшим общественным ценностям.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298" y="3573017"/>
            <a:ext cx="3178696" cy="2592288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pPr marL="137160" indent="0" algn="just">
              <a:buNone/>
            </a:pPr>
            <a:r>
              <a:rPr lang="ru-RU" sz="1600" dirty="0" smtClean="0"/>
              <a:t>Для ребёнка семья — это среда, в которой складываются условия его физического, психического, эмоционального и интеллектуального развития.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23928" y="1340768"/>
            <a:ext cx="4402832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43" y="1070147"/>
            <a:ext cx="351043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5976" y="4005064"/>
            <a:ext cx="3898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Для взрослого человека семья является источником удовлетворения ряда его потребностей и малым коллективом, предъявляющим к нему разнообразные и достаточно сложные требования. </a:t>
            </a:r>
          </a:p>
          <a:p>
            <a:pPr algn="just"/>
            <a:r>
              <a:rPr lang="ru-RU" sz="1600" dirty="0" smtClean="0"/>
              <a:t>На стадиях жизненного цикла человека последовательно меняются его функции и статус в семье.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138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/>
              <a:t>Три великие социальные роли семьи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73616" cy="48139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algn="just"/>
            <a:r>
              <a:rPr lang="ru-RU" sz="1600" dirty="0" smtClean="0"/>
              <a:t>      Во-первых, семья - это главная демографическая ячейка общества, единственный источник воспроизводства людей, из которых общество состоит. </a:t>
            </a:r>
          </a:p>
          <a:p>
            <a:pPr algn="just"/>
            <a:r>
              <a:rPr lang="ru-RU" sz="1600" dirty="0" smtClean="0"/>
              <a:t>      Во-вторых, семья - главный воспитатель молодых подрастающих поколений: именно в семье, в первые годы жизни, формируются глубинные качества человека, а от того, хорошо или плохо это происходит, зависит, каким именно гражданином и работником он станет - хорошим или плохим.</a:t>
            </a:r>
          </a:p>
          <a:p>
            <a:pPr algn="just"/>
            <a:r>
              <a:rPr lang="ru-RU" sz="1600" dirty="0" smtClean="0"/>
              <a:t>      Взаимоотношения, чувства, на которых она стоит, рождают в детях способность дорожить близкими, как собой, их интересами - как собственными. Поэтому семья может быть мощным источником гуманизма. В быту, в личной жизни она способна давать людям то, что в обществе дают высшие идеалы и принципы жизненного устройства.</a:t>
            </a:r>
          </a:p>
          <a:p>
            <a:pPr algn="just"/>
            <a:r>
              <a:rPr lang="ru-RU" sz="1600" dirty="0" smtClean="0"/>
              <a:t>      В-третьих, семья - место защищенности человека, убежище, в котором мы восстанавливаем истраченные на работе силы.</a:t>
            </a:r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marL="0" indent="0" algn="just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363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1074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Семейные традиции и ритуалы  - важный признак здоровой  семьи 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268760"/>
            <a:ext cx="3970784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800" dirty="0" smtClean="0"/>
          </a:p>
          <a:p>
            <a:r>
              <a:rPr lang="ru-RU" sz="1800" dirty="0" smtClean="0"/>
              <a:t>каждый член воспринимается как равный другим;</a:t>
            </a:r>
          </a:p>
          <a:p>
            <a:r>
              <a:rPr lang="ru-RU" sz="1800" dirty="0" smtClean="0"/>
              <a:t>доверие, честность и открытость являются существенными;</a:t>
            </a:r>
          </a:p>
          <a:p>
            <a:r>
              <a:rPr lang="ru-RU" sz="1800" dirty="0" smtClean="0"/>
              <a:t>члены поддерживают друг друга;</a:t>
            </a:r>
          </a:p>
          <a:p>
            <a:r>
              <a:rPr lang="ru-RU" sz="1800" dirty="0" smtClean="0"/>
              <a:t>каждый член несёт свою часть ответственности за семью в целом;</a:t>
            </a:r>
          </a:p>
          <a:p>
            <a:r>
              <a:rPr lang="ru-RU" sz="1800" dirty="0" smtClean="0"/>
              <a:t>отдыхают, получают удовольствие и радуются члены вместе;</a:t>
            </a:r>
          </a:p>
          <a:p>
            <a:r>
              <a:rPr lang="ru-RU" sz="1800" dirty="0" smtClean="0"/>
              <a:t>существенное место занимают традиции и ритуалы;</a:t>
            </a:r>
          </a:p>
          <a:p>
            <a:r>
              <a:rPr lang="ru-RU" sz="1800" dirty="0" smtClean="0"/>
              <a:t>члены принимают особенности и уникальность каждого из них;</a:t>
            </a:r>
          </a:p>
          <a:p>
            <a:r>
              <a:rPr lang="ru-RU" sz="1800" dirty="0" smtClean="0"/>
              <a:t>уважается право на приватность (на наличие личного пространства, на неприкосновенность частной жизни);</a:t>
            </a:r>
          </a:p>
          <a:p>
            <a:r>
              <a:rPr lang="ru-RU" sz="1800" dirty="0" smtClean="0"/>
              <a:t>чувства каждого члена принимаются и прорабатываются.</a:t>
            </a:r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14287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6374"/>
            <a:ext cx="1428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0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9267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Итак, для чего нужна семья: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980728"/>
            <a:ext cx="437423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600" dirty="0" smtClean="0"/>
              <a:t>• чтобы было на кого опереться;</a:t>
            </a:r>
          </a:p>
          <a:p>
            <a:r>
              <a:rPr lang="ru-RU" sz="1600" dirty="0" smtClean="0"/>
              <a:t>• чтобы было с кем посоветоваться;</a:t>
            </a:r>
          </a:p>
          <a:p>
            <a:r>
              <a:rPr lang="ru-RU" sz="1600" dirty="0" smtClean="0"/>
              <a:t>• чтобы был кто-то рядом, чьим мнением дорожат;</a:t>
            </a:r>
          </a:p>
          <a:p>
            <a:r>
              <a:rPr lang="ru-RU" sz="1600" dirty="0" smtClean="0"/>
              <a:t>• в том чтобы был кто-то, кто не оставит в беде;</a:t>
            </a:r>
          </a:p>
          <a:p>
            <a:r>
              <a:rPr lang="ru-RU" sz="1600" dirty="0" smtClean="0"/>
              <a:t>• чтобы был кто-то, с кем по-настоящему хорошо;</a:t>
            </a:r>
          </a:p>
          <a:p>
            <a:r>
              <a:rPr lang="ru-RU" sz="1600" dirty="0" smtClean="0"/>
              <a:t>• чтобы был рядом кто-то, кто разделяет такие же ценности;</a:t>
            </a:r>
          </a:p>
          <a:p>
            <a:r>
              <a:rPr lang="ru-RU" sz="1600" dirty="0" smtClean="0"/>
              <a:t>• чтобы был кто-то, кто не будет завидовать;</a:t>
            </a:r>
          </a:p>
          <a:p>
            <a:r>
              <a:rPr lang="ru-RU" sz="1600" dirty="0" smtClean="0"/>
              <a:t>• чтобы был кто-то, с кем можно совместно радоваться успехам;</a:t>
            </a:r>
          </a:p>
          <a:p>
            <a:r>
              <a:rPr lang="ru-RU" sz="1600" dirty="0" smtClean="0"/>
              <a:t>• чтобы был кто-то рядом, кому можно доверять;</a:t>
            </a:r>
          </a:p>
          <a:p>
            <a:r>
              <a:rPr lang="ru-RU" sz="1600" dirty="0" smtClean="0"/>
              <a:t>• чтобы был рядом кто-то, кто в трудную минуту поддержит и защитит;</a:t>
            </a:r>
          </a:p>
          <a:p>
            <a:r>
              <a:rPr lang="ru-RU" sz="1600" dirty="0" smtClean="0"/>
              <a:t>• чтобы был кто-то, кто смотрит на вещи сходным образом;</a:t>
            </a:r>
          </a:p>
          <a:p>
            <a:r>
              <a:rPr lang="ru-RU" sz="1600" dirty="0" smtClean="0"/>
              <a:t>• чтобы был рядом кто-то, кто уравновешивал бы слабости.</a:t>
            </a: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27162"/>
            <a:ext cx="2051720" cy="136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0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521</TotalTime>
  <Words>897</Words>
  <Application>Microsoft Office PowerPoint</Application>
  <PresentationFormat>Экран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Для чего человеку нужна семья</vt:lpstr>
      <vt:lpstr>Рождение ребёнка</vt:lpstr>
      <vt:lpstr>«Счастлив тот, кто счастлив у себя дома» .             Л.Н. Толстой</vt:lpstr>
      <vt:lpstr>Что такое семья?</vt:lpstr>
      <vt:lpstr>Любовь живет ровно столько, сколько мы ей помогаем.       Ю. Рюриков.</vt:lpstr>
      <vt:lpstr>Семья принадлежит к важнейшим общественным ценностям.</vt:lpstr>
      <vt:lpstr>Три великие социальные роли семьи</vt:lpstr>
      <vt:lpstr>Семейные традиции и ритуалы  - важный признак здоровой  семьи </vt:lpstr>
      <vt:lpstr>Итак, для чего нужна семья: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Влад</cp:lastModifiedBy>
  <cp:revision>31</cp:revision>
  <dcterms:created xsi:type="dcterms:W3CDTF">2012-03-27T14:46:25Z</dcterms:created>
  <dcterms:modified xsi:type="dcterms:W3CDTF">2013-04-10T10:05:43Z</dcterms:modified>
</cp:coreProperties>
</file>