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1D2-575C-4353-9052-026E9D003CE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3D8F-0B00-462C-A133-839769910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1D2-575C-4353-9052-026E9D003CE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3D8F-0B00-462C-A133-839769910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1D2-575C-4353-9052-026E9D003CE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3D8F-0B00-462C-A133-839769910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1D2-575C-4353-9052-026E9D003CE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3D8F-0B00-462C-A133-839769910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1D2-575C-4353-9052-026E9D003CE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3D8F-0B00-462C-A133-839769910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1D2-575C-4353-9052-026E9D003CE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3D8F-0B00-462C-A133-839769910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1D2-575C-4353-9052-026E9D003CE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3D8F-0B00-462C-A133-839769910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1D2-575C-4353-9052-026E9D003CE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3D8F-0B00-462C-A133-839769910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1D2-575C-4353-9052-026E9D003CE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3D8F-0B00-462C-A133-839769910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1D2-575C-4353-9052-026E9D003CE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3D8F-0B00-462C-A133-839769910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1D2-575C-4353-9052-026E9D003CE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3D8F-0B00-462C-A133-839769910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271D2-575C-4353-9052-026E9D003CE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3D8F-0B00-462C-A133-8397699103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6/Gerhart_mill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trip-guide.ru/img/289/11870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img-fotki.yandex.ru/get/5809/114255371.0/0_61b62_bae092a3_XL" TargetMode="External"/><Relationship Id="rId7" Type="http://schemas.openxmlformats.org/officeDocument/2006/relationships/hyperlink" Target="http://www.juvenjust.org/uploads/post-20-1241712106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forum.ixbt.com/post.cgi?id=attach:15:64979:5117:1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f/Murman_kurgan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peoples.ru/military/hero/vasiliy_zaycev/zaycev-04052007173002.jp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beenject.ucoz.ru/5/0/internet-avtoklub-izh_5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endstyle.ru/data/big/2_27.jpg" TargetMode="External"/><Relationship Id="rId3" Type="http://schemas.openxmlformats.org/officeDocument/2006/relationships/hyperlink" Target="http://kolyan.net/uploads/posts/2009-10/1256128948_kofr.jpg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5" Type="http://schemas.openxmlformats.org/officeDocument/2006/relationships/hyperlink" Target="http://www.yaplakal.com/uploads/post-28-12865315393013.jpg" TargetMode="External"/><Relationship Id="rId10" Type="http://schemas.openxmlformats.org/officeDocument/2006/relationships/hyperlink" Target="http://img-fotki.yandex.ru/get/3011/ateri.1/0_241e5_2c3211a6_XL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etert.ru/reports/57-volgograd/07.j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 (5)красный со штрихами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2000" y="18864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Это здание из железобетонных конструкций толщиной до 1 метра и кирпичными стенами так же до метра толщиной. Оно занимало стратегически важный участок Сталинграда - один из немногих пологих спусков к Волге. С этого участка удобно контролировать подходы к Волге и переправу через нее.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File:Gerhart mi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32656"/>
            <a:ext cx="4248472" cy="352016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4005064"/>
            <a:ext cx="29523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Мельница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Гергардта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построена в 1903 году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229200"/>
            <a:ext cx="27783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называется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это здание?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trip-guide.ru/img/289/1187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51921" y="3246386"/>
            <a:ext cx="4824536" cy="361161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328498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Здание находилось в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полуокружении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58 дней, выдержало многочисленные атаки, крыша уничтожена прямым попаданием авиабомбы, буквально каждый квадратный метр наружных стен иссечён снарядами, пулями и осколками.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в начало 8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 (15) Бордовый с завитком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2071678"/>
            <a:ext cx="6986598" cy="21431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Автор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Логашова</a:t>
            </a:r>
            <a:r>
              <a:rPr lang="ru-RU" sz="3600" dirty="0" smtClean="0">
                <a:solidFill>
                  <a:schemeClr val="bg1"/>
                </a:solidFill>
              </a:rPr>
              <a:t> О.Н.- 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учитель высшей квалификационной категории МБОУ «Лицей».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г.Урюпинск  Волгоградская область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2013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(5)красный со штрихами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Управляющая кнопка: в начало 1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называются эти скульптурные композиции на Мамаевом кургане?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165304"/>
            <a:ext cx="3829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«Скорбящая мать»</a:t>
            </a:r>
            <a:endParaRPr lang="ru-RU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4509120"/>
            <a:ext cx="3182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«Стены-руины»</a:t>
            </a:r>
            <a:endParaRPr lang="ru-RU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Скорбящая мать фот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2636912"/>
            <a:ext cx="4913784" cy="3275856"/>
          </a:xfrm>
          <a:prstGeom prst="rect">
            <a:avLst/>
          </a:prstGeom>
          <a:noFill/>
        </p:spPr>
      </p:pic>
      <p:pic>
        <p:nvPicPr>
          <p:cNvPr id="13316" name="Picture 4" descr="Стены-руины фот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908720"/>
            <a:ext cx="3473624" cy="34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 (5)красный со штрихами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8" descr="Картинка 5 из 13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5" y="188640"/>
            <a:ext cx="4320477" cy="32403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10" descr="Картинка 31 из 700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16216" y="2547525"/>
            <a:ext cx="2627784" cy="40171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6" descr="Картинка 51 из 3046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07904" y="476673"/>
            <a:ext cx="3024336" cy="40324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Управляющая кнопка: в начало 9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09120"/>
            <a:ext cx="64087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Подразумевается, что меч, выкованный на берегу Урала, потом был поднят в Сталинграде и опущен после Победы в Берлине.</a:t>
            </a:r>
            <a:r>
              <a:rPr lang="ru-RU" sz="2800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3501008"/>
            <a:ext cx="22972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«Тыл – фронту»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г.Магнитогорск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4248" y="1484784"/>
            <a:ext cx="2339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«Воин-освободитель»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г.Берлин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0"/>
            <a:ext cx="21273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«Родина-Мать</a:t>
            </a: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 зовет!»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г.Волгоград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221088"/>
            <a:ext cx="63367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Грандиозная композиция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в честь Победы состоит из трех монументальных скульптурных групп, объединенных одной идеей.</a:t>
            </a:r>
          </a:p>
          <a:p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Какая идея их объединяет?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 она отражена в скульптурах?</a:t>
            </a:r>
          </a:p>
          <a:p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(5)красный со штрихами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Кому принадлежат слова: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«За Волгой для нас земли нет»?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4725144"/>
            <a:ext cx="4476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Снайпер Василий Зайцев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в начало 5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File:Murman kurga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1268760"/>
            <a:ext cx="8557458" cy="2376264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</p:pic>
      <p:pic>
        <p:nvPicPr>
          <p:cNvPr id="8" name="Picture 2" descr="http://www.peoples.ru/military/hero/vasiliy_zaycev/zaycev-0405200717300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1561" y="3861048"/>
            <a:ext cx="2199482" cy="2801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 (5)красный со штрихами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«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61288" y="-68263"/>
            <a:ext cx="285750" cy="2190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00192" y="764704"/>
            <a:ext cx="2843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Почетный меч —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дар короля Георга VI гражданам Сталинграда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373216"/>
            <a:ext cx="7396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это был за подарок? От кого он был передан?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188640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ноябре 1943 года на Конференции руководителей трех союзных держав в Тегеране премьер-министр Великобритании Уинстон Черчилль передал советской делегации почетный подарок в ознаменование победы под Сталинградом. На обеих сторонах подарка была надпись на русском и английском языках: «Гражданам Сталинграда — крепким, как сталь, в знак глубокого восхищения британского народа»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8675" name="Picture 3" descr="http://beenject.ucoz.ru/5/0/internet-avtoklub-izh_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260648"/>
            <a:ext cx="6156231" cy="460851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95536" y="5013176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«Гражданам Сталинграда — крепким, как сталь,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знак глубокого восхищения британского народа»</a:t>
            </a:r>
            <a:endParaRPr lang="ru-RU" sz="2400" dirty="0"/>
          </a:p>
        </p:txBody>
      </p:sp>
      <p:sp>
        <p:nvSpPr>
          <p:cNvPr id="10" name="Управляющая кнопка: в начало 9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(5)красный со штрихами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71592" y="33265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 января началась ликвидация Сталинградского «котла» силами Донского фронта (операция «Кольцо»). 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556792"/>
            <a:ext cx="3456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Враг упорно сопротивлялся, но советские войска продвигались вперёд и 26 января рассекли группировку на две части — южную в центре города и северную в районе тракторного завода и завода «Баррикады».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31 января была ликвидирована южная группа, её остатки во главе с Паулюсом сдались в плен.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 февраля было покончено с северной группой.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этом Сталинградская битва завершилась.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919008"/>
            <a:ext cx="6156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Этот предмет домашнего обихода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непосредственно связан со Сталинградской битвой.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 называли этим словом во время войны?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5" name="Picture 7" descr="http://kolyan.net/uploads/posts/2009-10/1256128948_kof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4653136"/>
            <a:ext cx="2700561" cy="1955754"/>
          </a:xfrm>
          <a:prstGeom prst="rect">
            <a:avLst/>
          </a:prstGeom>
          <a:noFill/>
        </p:spPr>
      </p:pic>
      <p:pic>
        <p:nvPicPr>
          <p:cNvPr id="48133" name="Picture 5" descr="http://www.yaplakal.com/uploads/post-28-1286531539301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56176" y="404664"/>
            <a:ext cx="2656449" cy="1659658"/>
          </a:xfrm>
          <a:prstGeom prst="rect">
            <a:avLst/>
          </a:prstGeom>
          <a:noFill/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347963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http://www.trendstyle.ru/data/big/2_2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339753" y="2636912"/>
            <a:ext cx="2017124" cy="1944216"/>
          </a:xfrm>
          <a:prstGeom prst="rect">
            <a:avLst/>
          </a:prstGeom>
          <a:noFill/>
        </p:spPr>
      </p:pic>
      <p:pic>
        <p:nvPicPr>
          <p:cNvPr id="48139" name="Picture 11" descr="http://img-fotki.yandex.ru/get/3011/ateri.1/0_241e5_2c3211a6_X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188640"/>
            <a:ext cx="2664296" cy="19944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4888230"/>
            <a:ext cx="529208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«Котёл»  </a:t>
            </a:r>
            <a:r>
              <a:rPr lang="ru-RU" sz="2000" b="1" i="1" dirty="0" smtClean="0">
                <a:solidFill>
                  <a:srgbClr val="FFFF00"/>
                </a:solidFill>
              </a:rPr>
              <a:t>(«мешок», «кольцо»)</a:t>
            </a:r>
            <a:r>
              <a:rPr lang="ru-RU" sz="2000" i="1" dirty="0" smtClean="0">
                <a:solidFill>
                  <a:srgbClr val="FFFF00"/>
                </a:solidFill>
              </a:rPr>
              <a:t> (военный жаргон) —территория с имеющимися на ней войсками, линия фронта вокруг которой замкнута противником, что означает полное окружение этих войск. </a:t>
            </a:r>
            <a:endParaRPr lang="ru-RU" sz="2400" b="1" i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84168" y="551723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5373216"/>
            <a:ext cx="3491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Попасть в «котёл» — значит попасть в полное окружение.</a:t>
            </a:r>
            <a:endParaRPr lang="ru-RU" sz="2000" dirty="0"/>
          </a:p>
        </p:txBody>
      </p:sp>
      <p:sp>
        <p:nvSpPr>
          <p:cNvPr id="19" name="Полилиния 18"/>
          <p:cNvSpPr/>
          <p:nvPr/>
        </p:nvSpPr>
        <p:spPr>
          <a:xfrm>
            <a:off x="3348507" y="1518341"/>
            <a:ext cx="1017837" cy="568036"/>
          </a:xfrm>
          <a:custGeom>
            <a:avLst/>
            <a:gdLst>
              <a:gd name="connsiteX0" fmla="*/ 528034 w 1017837"/>
              <a:gd name="connsiteY0" fmla="*/ 40003 h 568036"/>
              <a:gd name="connsiteX1" fmla="*/ 373487 w 1017837"/>
              <a:gd name="connsiteY1" fmla="*/ 65760 h 568036"/>
              <a:gd name="connsiteX2" fmla="*/ 296214 w 1017837"/>
              <a:gd name="connsiteY2" fmla="*/ 117276 h 568036"/>
              <a:gd name="connsiteX3" fmla="*/ 257578 w 1017837"/>
              <a:gd name="connsiteY3" fmla="*/ 168791 h 568036"/>
              <a:gd name="connsiteX4" fmla="*/ 218941 w 1017837"/>
              <a:gd name="connsiteY4" fmla="*/ 181670 h 568036"/>
              <a:gd name="connsiteX5" fmla="*/ 141668 w 1017837"/>
              <a:gd name="connsiteY5" fmla="*/ 233186 h 568036"/>
              <a:gd name="connsiteX6" fmla="*/ 64394 w 1017837"/>
              <a:gd name="connsiteY6" fmla="*/ 271822 h 568036"/>
              <a:gd name="connsiteX7" fmla="*/ 0 w 1017837"/>
              <a:gd name="connsiteY7" fmla="*/ 349096 h 568036"/>
              <a:gd name="connsiteX8" fmla="*/ 12879 w 1017837"/>
              <a:gd name="connsiteY8" fmla="*/ 400611 h 568036"/>
              <a:gd name="connsiteX9" fmla="*/ 64394 w 1017837"/>
              <a:gd name="connsiteY9" fmla="*/ 413490 h 568036"/>
              <a:gd name="connsiteX10" fmla="*/ 103031 w 1017837"/>
              <a:gd name="connsiteY10" fmla="*/ 426369 h 568036"/>
              <a:gd name="connsiteX11" fmla="*/ 180304 w 1017837"/>
              <a:gd name="connsiteY11" fmla="*/ 477884 h 568036"/>
              <a:gd name="connsiteX12" fmla="*/ 412124 w 1017837"/>
              <a:gd name="connsiteY12" fmla="*/ 529400 h 568036"/>
              <a:gd name="connsiteX13" fmla="*/ 450761 w 1017837"/>
              <a:gd name="connsiteY13" fmla="*/ 542279 h 568036"/>
              <a:gd name="connsiteX14" fmla="*/ 553792 w 1017837"/>
              <a:gd name="connsiteY14" fmla="*/ 568036 h 568036"/>
              <a:gd name="connsiteX15" fmla="*/ 643944 w 1017837"/>
              <a:gd name="connsiteY15" fmla="*/ 555158 h 568036"/>
              <a:gd name="connsiteX16" fmla="*/ 682580 w 1017837"/>
              <a:gd name="connsiteY16" fmla="*/ 542279 h 568036"/>
              <a:gd name="connsiteX17" fmla="*/ 695459 w 1017837"/>
              <a:gd name="connsiteY17" fmla="*/ 503642 h 568036"/>
              <a:gd name="connsiteX18" fmla="*/ 811369 w 1017837"/>
              <a:gd name="connsiteY18" fmla="*/ 439248 h 568036"/>
              <a:gd name="connsiteX19" fmla="*/ 875763 w 1017837"/>
              <a:gd name="connsiteY19" fmla="*/ 387732 h 568036"/>
              <a:gd name="connsiteX20" fmla="*/ 914400 w 1017837"/>
              <a:gd name="connsiteY20" fmla="*/ 349096 h 568036"/>
              <a:gd name="connsiteX21" fmla="*/ 953037 w 1017837"/>
              <a:gd name="connsiteY21" fmla="*/ 323338 h 568036"/>
              <a:gd name="connsiteX22" fmla="*/ 1017431 w 1017837"/>
              <a:gd name="connsiteY22" fmla="*/ 207428 h 568036"/>
              <a:gd name="connsiteX23" fmla="*/ 1004552 w 1017837"/>
              <a:gd name="connsiteY23" fmla="*/ 91518 h 568036"/>
              <a:gd name="connsiteX24" fmla="*/ 965916 w 1017837"/>
              <a:gd name="connsiteY24" fmla="*/ 65760 h 568036"/>
              <a:gd name="connsiteX25" fmla="*/ 837127 w 1017837"/>
              <a:gd name="connsiteY25" fmla="*/ 27124 h 568036"/>
              <a:gd name="connsiteX26" fmla="*/ 708338 w 1017837"/>
              <a:gd name="connsiteY26" fmla="*/ 14245 h 568036"/>
              <a:gd name="connsiteX27" fmla="*/ 618186 w 1017837"/>
              <a:gd name="connsiteY27" fmla="*/ 1366 h 568036"/>
              <a:gd name="connsiteX28" fmla="*/ 450761 w 1017837"/>
              <a:gd name="connsiteY28" fmla="*/ 14245 h 568036"/>
              <a:gd name="connsiteX29" fmla="*/ 373487 w 1017837"/>
              <a:gd name="connsiteY29" fmla="*/ 65760 h 568036"/>
              <a:gd name="connsiteX30" fmla="*/ 321972 w 1017837"/>
              <a:gd name="connsiteY30" fmla="*/ 91518 h 56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17837" h="568036">
                <a:moveTo>
                  <a:pt x="528034" y="40003"/>
                </a:moveTo>
                <a:cubicBezTo>
                  <a:pt x="518374" y="41210"/>
                  <a:pt x="401847" y="51580"/>
                  <a:pt x="373487" y="65760"/>
                </a:cubicBezTo>
                <a:cubicBezTo>
                  <a:pt x="345798" y="79604"/>
                  <a:pt x="296214" y="117276"/>
                  <a:pt x="296214" y="117276"/>
                </a:cubicBezTo>
                <a:cubicBezTo>
                  <a:pt x="283335" y="134448"/>
                  <a:pt x="274068" y="155050"/>
                  <a:pt x="257578" y="168791"/>
                </a:cubicBezTo>
                <a:cubicBezTo>
                  <a:pt x="247149" y="177482"/>
                  <a:pt x="230808" y="175077"/>
                  <a:pt x="218941" y="181670"/>
                </a:cubicBezTo>
                <a:cubicBezTo>
                  <a:pt x="191880" y="196704"/>
                  <a:pt x="171036" y="223397"/>
                  <a:pt x="141668" y="233186"/>
                </a:cubicBezTo>
                <a:cubicBezTo>
                  <a:pt x="102947" y="246093"/>
                  <a:pt x="97680" y="244084"/>
                  <a:pt x="64394" y="271822"/>
                </a:cubicBezTo>
                <a:cubicBezTo>
                  <a:pt x="27210" y="302808"/>
                  <a:pt x="25325" y="311108"/>
                  <a:pt x="0" y="349096"/>
                </a:cubicBezTo>
                <a:cubicBezTo>
                  <a:pt x="4293" y="366268"/>
                  <a:pt x="363" y="388095"/>
                  <a:pt x="12879" y="400611"/>
                </a:cubicBezTo>
                <a:cubicBezTo>
                  <a:pt x="25395" y="413127"/>
                  <a:pt x="47375" y="408627"/>
                  <a:pt x="64394" y="413490"/>
                </a:cubicBezTo>
                <a:cubicBezTo>
                  <a:pt x="77447" y="417220"/>
                  <a:pt x="91164" y="419776"/>
                  <a:pt x="103031" y="426369"/>
                </a:cubicBezTo>
                <a:cubicBezTo>
                  <a:pt x="130092" y="441403"/>
                  <a:pt x="149948" y="471813"/>
                  <a:pt x="180304" y="477884"/>
                </a:cubicBezTo>
                <a:cubicBezTo>
                  <a:pt x="231343" y="488092"/>
                  <a:pt x="357559" y="511212"/>
                  <a:pt x="412124" y="529400"/>
                </a:cubicBezTo>
                <a:cubicBezTo>
                  <a:pt x="425003" y="533693"/>
                  <a:pt x="437591" y="538986"/>
                  <a:pt x="450761" y="542279"/>
                </a:cubicBezTo>
                <a:lnTo>
                  <a:pt x="553792" y="568036"/>
                </a:lnTo>
                <a:cubicBezTo>
                  <a:pt x="583843" y="563743"/>
                  <a:pt x="614178" y="561111"/>
                  <a:pt x="643944" y="555158"/>
                </a:cubicBezTo>
                <a:cubicBezTo>
                  <a:pt x="657256" y="552496"/>
                  <a:pt x="672981" y="551878"/>
                  <a:pt x="682580" y="542279"/>
                </a:cubicBezTo>
                <a:cubicBezTo>
                  <a:pt x="692179" y="532679"/>
                  <a:pt x="685860" y="513241"/>
                  <a:pt x="695459" y="503642"/>
                </a:cubicBezTo>
                <a:cubicBezTo>
                  <a:pt x="739743" y="459358"/>
                  <a:pt x="762784" y="455443"/>
                  <a:pt x="811369" y="439248"/>
                </a:cubicBezTo>
                <a:cubicBezTo>
                  <a:pt x="868975" y="352840"/>
                  <a:pt x="801116" y="437497"/>
                  <a:pt x="875763" y="387732"/>
                </a:cubicBezTo>
                <a:cubicBezTo>
                  <a:pt x="890918" y="377629"/>
                  <a:pt x="900408" y="360756"/>
                  <a:pt x="914400" y="349096"/>
                </a:cubicBezTo>
                <a:cubicBezTo>
                  <a:pt x="926291" y="339187"/>
                  <a:pt x="940158" y="331924"/>
                  <a:pt x="953037" y="323338"/>
                </a:cubicBezTo>
                <a:cubicBezTo>
                  <a:pt x="1012082" y="234769"/>
                  <a:pt x="994763" y="275433"/>
                  <a:pt x="1017431" y="207428"/>
                </a:cubicBezTo>
                <a:cubicBezTo>
                  <a:pt x="1013138" y="168791"/>
                  <a:pt x="1017837" y="128052"/>
                  <a:pt x="1004552" y="91518"/>
                </a:cubicBezTo>
                <a:cubicBezTo>
                  <a:pt x="999262" y="76972"/>
                  <a:pt x="980060" y="72046"/>
                  <a:pt x="965916" y="65760"/>
                </a:cubicBezTo>
                <a:cubicBezTo>
                  <a:pt x="948939" y="58215"/>
                  <a:pt x="864727" y="31067"/>
                  <a:pt x="837127" y="27124"/>
                </a:cubicBezTo>
                <a:cubicBezTo>
                  <a:pt x="794417" y="21022"/>
                  <a:pt x="751186" y="19286"/>
                  <a:pt x="708338" y="14245"/>
                </a:cubicBezTo>
                <a:cubicBezTo>
                  <a:pt x="678190" y="10698"/>
                  <a:pt x="648237" y="5659"/>
                  <a:pt x="618186" y="1366"/>
                </a:cubicBezTo>
                <a:cubicBezTo>
                  <a:pt x="562378" y="5659"/>
                  <a:pt x="504891" y="0"/>
                  <a:pt x="450761" y="14245"/>
                </a:cubicBezTo>
                <a:cubicBezTo>
                  <a:pt x="420823" y="22123"/>
                  <a:pt x="399245" y="48588"/>
                  <a:pt x="373487" y="65760"/>
                </a:cubicBezTo>
                <a:cubicBezTo>
                  <a:pt x="331278" y="93899"/>
                  <a:pt x="350330" y="91518"/>
                  <a:pt x="321972" y="91518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4139952" y="908720"/>
            <a:ext cx="216024" cy="5760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39952" y="548680"/>
            <a:ext cx="1005532" cy="36933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«Котел»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8" name="Управляющая кнопка: в начало 17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7" grpId="0"/>
      <p:bldP spid="19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 (5)красный со штрихами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в начало 2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43192" y="116632"/>
            <a:ext cx="2700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7200 человек</a:t>
            </a:r>
            <a:endParaRPr lang="ru-RU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Стены зала фот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260648"/>
            <a:ext cx="223224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Зал Воинской Славы фот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692696"/>
            <a:ext cx="3672408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88024" y="3140968"/>
            <a:ext cx="42107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Назовите количество имен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защитников    Сталинграда,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высеченных на мозаичных знаменах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Зале Воинской Славы.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 (15) Бордовый с завитком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Управляющая кнопка: в начало 2">
            <a:hlinkClick r:id="" action="ppaction://noaction" highlightClick="1"/>
          </p:cNvPr>
          <p:cNvSpPr/>
          <p:nvPr/>
        </p:nvSpPr>
        <p:spPr>
          <a:xfrm>
            <a:off x="8532440" y="6309320"/>
            <a:ext cx="466352" cy="394344"/>
          </a:xfrm>
          <a:prstGeom prst="actionButtonBeginning">
            <a:avLst/>
          </a:prstGeom>
          <a:solidFill>
            <a:srgbClr val="00B0F0"/>
          </a:solidFill>
          <a:ln>
            <a:solidFill>
              <a:srgbClr val="451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«Железный ветер дул им в лицо, а они все шли вперед, и снова чувство суеверного страха охватывало противника.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Люди ли шли в атаку? Смертны ли они?»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http://vetert.ru/reports/57-volgograd/0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0"/>
            <a:ext cx="6119651" cy="458112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6" name="Picture 12" descr="05-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260648"/>
            <a:ext cx="2292455" cy="3056607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19" descr="05-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04248" y="2060848"/>
            <a:ext cx="2232248" cy="3118907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 (15) Бордовый с завитком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" y="0"/>
            <a:ext cx="914399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001024" cy="64294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Правила игры</a:t>
            </a:r>
          </a:p>
          <a:p>
            <a:pPr lvl="1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Команды  поочередно выбирают категорию (тему), в которой 5 вопросов. Каждый вопрос имеет свою цену в баллах (10, 20, и т.д.)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1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игры – правильно ответить на вопрос и набрать как можно большее количество баллов, по которым и определяется победитель.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1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процессе игры предусмотрено использование 2 подсказок типа «помощь болельщиков» и  1 - «помощь друга».  Команда может использовать 3 подсказки  за игру. </a:t>
            </a:r>
          </a:p>
          <a:p>
            <a:pPr lvl="1"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Техника игры.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Наведением мышки на номер вопроса (в баллах) выбирается вариант вопроса.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того как игроки дадут свой ответ, правильный ответ выводится на экран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наведением и нажатием  мышки на свободное поле слайда.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Возврат к панели выбора вопросов осуществляется кнопкой возврата в правом нижнем углу слайда.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457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1</cp:revision>
  <dcterms:created xsi:type="dcterms:W3CDTF">2013-07-12T10:40:19Z</dcterms:created>
  <dcterms:modified xsi:type="dcterms:W3CDTF">2013-07-12T10:41:31Z</dcterms:modified>
</cp:coreProperties>
</file>