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CC00"/>
    <a:srgbClr val="00FF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34A066-7117-4AA2-BCE3-6E129391838F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D5CAAA-61A1-4F89-96A7-94C672A73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C93E0A-1D9C-48FE-99BD-BEE283E63CC2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66A3-544F-4F56-84C6-2087FF15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6AF8E-0054-41A9-8B34-F468B60B3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8A0C-E6C3-4A11-9332-C934D0736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46F66-5A51-4CB5-A065-C7AD5F977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47246-1343-4AEF-ADBB-4598AC75F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3DF9D-5BF0-4A91-A86E-617515273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4943E-6F74-42E4-A162-75418892A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7B339-1AD7-4378-AAE9-40F6F94E4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C831-602F-47C8-9E3E-BFB6E7482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CA7EB-F9BF-401B-AC4B-1A1B6E826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1B2AF-2EDF-407C-954D-28B5E862E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2">
                  <a:alpha val="29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gradFill rotWithShape="1">
            <a:gsLst>
              <a:gs pos="0">
                <a:srgbClr val="CCFF66"/>
              </a:gs>
              <a:gs pos="50000">
                <a:srgbClr val="99CC00">
                  <a:alpha val="39999"/>
                </a:srgbClr>
              </a:gs>
              <a:gs pos="100000">
                <a:srgbClr val="CCFF66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DA5328-2E87-49F9-8872-5A74F84A1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00125"/>
            <a:ext cx="7772400" cy="3071813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chemeClr val="tx1"/>
                </a:solidFill>
                <a:latin typeface="Ampir Deco" pitchFamily="2" charset="0"/>
              </a:rPr>
              <a:t>ПУТЕШЕСТВИЕ   ПО   ГОРОДУ   </a:t>
            </a:r>
            <a:r>
              <a:rPr lang="ru-RU" sz="7200" smtClean="0">
                <a:solidFill>
                  <a:schemeClr val="tx1"/>
                </a:solidFill>
                <a:latin typeface="Ampir Deco" pitchFamily="2" charset="0"/>
              </a:rPr>
              <a:t>ОГНЯ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298" y="48577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/>
              <a:t>Внеклассное мероприятие по ППБ  </a:t>
            </a:r>
          </a:p>
          <a:p>
            <a:pPr eaLnBrk="1" hangingPunct="1">
              <a:defRPr/>
            </a:pPr>
            <a:r>
              <a:rPr lang="ru-RU" sz="2400" i="1" dirty="0" smtClean="0"/>
              <a:t>для  </a:t>
            </a:r>
            <a:r>
              <a:rPr lang="ru-RU" sz="2400" i="1" dirty="0" smtClean="0"/>
              <a:t>начальной  школы</a:t>
            </a:r>
          </a:p>
          <a:p>
            <a:pPr eaLnBrk="1" hangingPunct="1">
              <a:defRPr/>
            </a:pPr>
            <a:r>
              <a:rPr lang="ru-RU" sz="2400" i="1" dirty="0" smtClean="0"/>
              <a:t>МБОУ  СОШ № 9, г.Заполярный </a:t>
            </a:r>
          </a:p>
          <a:p>
            <a:pPr eaLnBrk="1" hangingPunct="1">
              <a:defRPr/>
            </a:pPr>
            <a:r>
              <a:rPr lang="ru-RU" sz="2400" i="1" dirty="0" err="1" smtClean="0"/>
              <a:t>Гергель</a:t>
            </a:r>
            <a:r>
              <a:rPr lang="ru-RU" sz="2400" i="1" dirty="0" smtClean="0"/>
              <a:t> Т.В.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4000" dirty="0" smtClean="0"/>
              <a:t>Можно ли оставлять включенный утюг на папиной рубашке или на мамином платье? 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(нигде нельзя оставлять включенный утюг)</a:t>
            </a: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Рисунок 4" descr="глажк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571876"/>
            <a:ext cx="5286412" cy="3000376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4400" dirty="0" smtClean="0"/>
              <a:t>Что безопасней: положить под новогоднюю елку вату или настоящий снег? 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                                                       </a:t>
            </a:r>
            <a:r>
              <a:rPr lang="ru-RU" sz="4400" i="1" dirty="0" smtClean="0"/>
              <a:t>(снег)</a:t>
            </a:r>
            <a:endParaRPr lang="ru-RU" sz="4400" dirty="0" smtClean="0"/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pic>
        <p:nvPicPr>
          <p:cNvPr id="4" name="Рисунок 3" descr="кот с елкой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428875"/>
            <a:ext cx="60007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smtClean="0">
                <a:latin typeface="Ampir Deco" pitchFamily="2" charset="0"/>
              </a:rPr>
              <a:t>Улица Быстрая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У пожарных не напрасно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Цвет машины ярко -…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                 </a:t>
            </a:r>
            <a:r>
              <a:rPr lang="ru-RU" sz="4000" i="1" dirty="0" smtClean="0"/>
              <a:t>(красный)</a:t>
            </a:r>
            <a:endParaRPr lang="ru-RU" sz="4000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Picture 6" descr="23 (3)"/>
          <p:cNvPicPr>
            <a:picLocks noChangeAspect="1" noChangeArrowheads="1"/>
          </p:cNvPicPr>
          <p:nvPr/>
        </p:nvPicPr>
        <p:blipFill>
          <a:blip r:embed="rId2" cstate="print"/>
          <a:srcRect r="44400"/>
          <a:stretch>
            <a:fillRect/>
          </a:stretch>
        </p:blipFill>
        <p:spPr bwMode="auto">
          <a:xfrm>
            <a:off x="5357818" y="2214554"/>
            <a:ext cx="3286148" cy="4357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800" dirty="0" smtClean="0"/>
              <a:t>На пожаре ждет беда,</a:t>
            </a:r>
          </a:p>
          <a:p>
            <a:pPr eaLnBrk="1" hangingPunct="1">
              <a:buFontTx/>
              <a:buNone/>
              <a:defRPr/>
            </a:pPr>
            <a:r>
              <a:rPr lang="ru-RU" sz="4800" dirty="0" smtClean="0"/>
              <a:t>Если кончилась …</a:t>
            </a:r>
          </a:p>
          <a:p>
            <a:pPr eaLnBrk="1" hangingPunct="1">
              <a:buFontTx/>
              <a:buNone/>
              <a:defRPr/>
            </a:pPr>
            <a:r>
              <a:rPr lang="ru-RU" sz="4800" i="1" dirty="0" smtClean="0"/>
              <a:t>                                       (вода)</a:t>
            </a:r>
            <a:endParaRPr lang="ru-RU" sz="4800" dirty="0" smtClean="0"/>
          </a:p>
          <a:p>
            <a:pPr eaLnBrk="1" hangingPunct="1">
              <a:buFontTx/>
              <a:buNone/>
              <a:defRPr/>
            </a:pPr>
            <a:endParaRPr lang="ru-RU" sz="4800" dirty="0"/>
          </a:p>
        </p:txBody>
      </p:sp>
      <p:pic>
        <p:nvPicPr>
          <p:cNvPr id="4" name="Picture 3" descr="C:\Users\Анжелика\Desktop\Новая папка\42.jpg"/>
          <p:cNvPicPr>
            <a:picLocks noChangeAspect="1" noChangeArrowheads="1"/>
          </p:cNvPicPr>
          <p:nvPr/>
        </p:nvPicPr>
        <p:blipFill>
          <a:blip r:embed="rId2" cstate="print"/>
          <a:srcRect l="10698" r="10698"/>
          <a:stretch>
            <a:fillRect/>
          </a:stretch>
        </p:blipFill>
        <p:spPr bwMode="auto">
          <a:xfrm>
            <a:off x="1071538" y="2786058"/>
            <a:ext cx="5643602" cy="3714776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6000" dirty="0" smtClean="0"/>
              <a:t>Ох опасные сестрички</a:t>
            </a:r>
          </a:p>
          <a:p>
            <a:pPr eaLnBrk="1" hangingPunct="1">
              <a:buFontTx/>
              <a:buNone/>
              <a:defRPr/>
            </a:pPr>
            <a:r>
              <a:rPr lang="ru-RU" sz="6000" dirty="0" smtClean="0"/>
              <a:t>Эти маленькие …</a:t>
            </a:r>
          </a:p>
          <a:p>
            <a:pPr eaLnBrk="1" hangingPunct="1">
              <a:buFontTx/>
              <a:buNone/>
              <a:defRPr/>
            </a:pPr>
            <a:r>
              <a:rPr lang="ru-RU" sz="6000" i="1" dirty="0" smtClean="0"/>
              <a:t>                         (спички)</a:t>
            </a:r>
            <a:endParaRPr lang="ru-RU" sz="6000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7" descr="spichky"/>
          <p:cNvPicPr>
            <a:picLocks noChangeAspect="1" noChangeArrowheads="1"/>
          </p:cNvPicPr>
          <p:nvPr/>
        </p:nvPicPr>
        <p:blipFill>
          <a:blip r:embed="rId2" cstate="print"/>
          <a:srcRect l="1774" t="1743" r="2443" b="5886"/>
          <a:stretch>
            <a:fillRect/>
          </a:stretch>
        </p:blipFill>
        <p:spPr bwMode="auto">
          <a:xfrm>
            <a:off x="1000100" y="2500306"/>
            <a:ext cx="3857652" cy="3929090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14366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5400" dirty="0" smtClean="0"/>
              <a:t>При пожаре не зевай,</a:t>
            </a:r>
          </a:p>
          <a:p>
            <a:pPr eaLnBrk="1" hangingPunct="1">
              <a:buFontTx/>
              <a:buNone/>
              <a:defRPr/>
            </a:pPr>
            <a:r>
              <a:rPr lang="ru-RU" sz="5400" dirty="0" smtClean="0"/>
              <a:t>Огонь водою …</a:t>
            </a:r>
          </a:p>
          <a:p>
            <a:pPr eaLnBrk="1" hangingPunct="1">
              <a:buFontTx/>
              <a:buNone/>
              <a:defRPr/>
            </a:pPr>
            <a:r>
              <a:rPr lang="ru-RU" sz="5400" i="1" dirty="0" smtClean="0"/>
              <a:t>                           (заливай)</a:t>
            </a:r>
            <a:endParaRPr lang="ru-RU" sz="5400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0" descr="вод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500313"/>
            <a:ext cx="46434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fire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86438" y="3000375"/>
            <a:ext cx="250031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400" dirty="0" smtClean="0"/>
              <a:t>Коль не тратишь время даром,</a:t>
            </a:r>
          </a:p>
          <a:p>
            <a:pPr eaLnBrk="1" hangingPunct="1">
              <a:buFontTx/>
              <a:buNone/>
              <a:defRPr/>
            </a:pPr>
            <a:r>
              <a:rPr lang="ru-RU" sz="4400" dirty="0" smtClean="0"/>
              <a:t>Быстро справишься с …</a:t>
            </a:r>
          </a:p>
          <a:p>
            <a:pPr eaLnBrk="1" hangingPunct="1">
              <a:buFontTx/>
              <a:buNone/>
              <a:defRPr/>
            </a:pPr>
            <a:r>
              <a:rPr lang="ru-RU" sz="4400" i="1" dirty="0" smtClean="0"/>
              <a:t>                                    (пожаром)</a:t>
            </a:r>
            <a:endParaRPr lang="ru-RU" sz="4400" dirty="0" smtClean="0"/>
          </a:p>
          <a:p>
            <a:pPr eaLnBrk="1" hangingPunct="1">
              <a:defRPr/>
            </a:pPr>
            <a:endParaRPr lang="ru-RU" sz="4400" dirty="0"/>
          </a:p>
        </p:txBody>
      </p:sp>
      <p:pic>
        <p:nvPicPr>
          <p:cNvPr id="4" name="Picture 4" descr="12"/>
          <p:cNvPicPr>
            <a:picLocks noChangeAspect="1" noChangeArrowheads="1"/>
          </p:cNvPicPr>
          <p:nvPr/>
        </p:nvPicPr>
        <p:blipFill>
          <a:blip r:embed="rId3" cstate="print"/>
          <a:srcRect l="2041" t="3167" r="4082" b="4996"/>
          <a:stretch>
            <a:fillRect/>
          </a:stretch>
        </p:blipFill>
        <p:spPr bwMode="auto">
          <a:xfrm>
            <a:off x="857224" y="2000240"/>
            <a:ext cx="4071966" cy="4643470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472487" cy="1571625"/>
          </a:xfrm>
        </p:spPr>
        <p:txBody>
          <a:bodyPr/>
          <a:lstStyle/>
          <a:p>
            <a:pPr eaLnBrk="1" hangingPunct="1"/>
            <a:r>
              <a:rPr lang="ru-RU" smtClean="0">
                <a:latin typeface="Ampir Deco" pitchFamily="2" charset="0"/>
              </a:rPr>
              <a:t/>
            </a:r>
            <a:br>
              <a:rPr lang="ru-RU" smtClean="0">
                <a:latin typeface="Ampir Deco" pitchFamily="2" charset="0"/>
              </a:rPr>
            </a:br>
            <a:r>
              <a:rPr lang="ru-RU" smtClean="0">
                <a:latin typeface="Ampir Deco" pitchFamily="2" charset="0"/>
              </a:rPr>
              <a:t>Итог нашего путешествия один:</a:t>
            </a:r>
            <a:br>
              <a:rPr lang="ru-RU" smtClean="0">
                <a:latin typeface="Ampir Deco" pitchFamily="2" charset="0"/>
              </a:rPr>
            </a:br>
            <a:endParaRPr lang="ru-RU" smtClean="0">
              <a:latin typeface="Ampir Deco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8501122" cy="4525963"/>
          </a:xfrm>
        </p:spPr>
        <p:txBody>
          <a:bodyPr/>
          <a:lstStyle/>
          <a:p>
            <a:pPr lvl="8">
              <a:buFontTx/>
              <a:buNone/>
              <a:defRPr/>
            </a:pPr>
            <a:r>
              <a:rPr lang="ru-RU" sz="2800" dirty="0" smtClean="0"/>
              <a:t>Если где-то задымится,</a:t>
            </a:r>
          </a:p>
          <a:p>
            <a:pPr lvl="8">
              <a:buFontTx/>
              <a:buNone/>
              <a:defRPr/>
            </a:pPr>
            <a:r>
              <a:rPr lang="ru-RU" sz="2800" dirty="0" smtClean="0"/>
              <a:t>Если что-то загорится,</a:t>
            </a:r>
          </a:p>
          <a:p>
            <a:pPr lvl="8">
              <a:buFontTx/>
              <a:buNone/>
              <a:defRPr/>
            </a:pPr>
            <a:r>
              <a:rPr lang="ru-RU" sz="2800" dirty="0" smtClean="0"/>
              <a:t>По тревоге как один</a:t>
            </a:r>
          </a:p>
          <a:p>
            <a:pPr lvl="8">
              <a:buFontTx/>
              <a:buNone/>
              <a:defRPr/>
            </a:pPr>
            <a:r>
              <a:rPr lang="ru-RU" sz="2800" dirty="0" smtClean="0"/>
              <a:t>Позвоним по … «01»!</a:t>
            </a:r>
          </a:p>
          <a:p>
            <a:pPr lvl="8">
              <a:buFontTx/>
              <a:buNone/>
              <a:defRPr/>
            </a:pPr>
            <a:r>
              <a:rPr lang="ru-RU" sz="2800" dirty="0" smtClean="0"/>
              <a:t>Мы ближайшему району</a:t>
            </a:r>
          </a:p>
          <a:p>
            <a:pPr lvl="8">
              <a:buFontTx/>
              <a:buNone/>
              <a:defRPr/>
            </a:pPr>
            <a:r>
              <a:rPr lang="ru-RU" sz="2800" dirty="0" smtClean="0"/>
              <a:t>Сообщим по телефону,</a:t>
            </a:r>
          </a:p>
          <a:p>
            <a:pPr lvl="8">
              <a:buFontTx/>
              <a:buNone/>
              <a:defRPr/>
            </a:pPr>
            <a:r>
              <a:rPr lang="ru-RU" sz="2800" dirty="0" smtClean="0"/>
              <a:t>Где горит и что горит,</a:t>
            </a:r>
          </a:p>
          <a:p>
            <a:pPr lvl="8">
              <a:buFontTx/>
              <a:buNone/>
              <a:defRPr/>
            </a:pPr>
            <a:r>
              <a:rPr lang="ru-RU" sz="2800" dirty="0" smtClean="0"/>
              <a:t>И кто об этом говорит.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Picture 4" descr="59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14554"/>
            <a:ext cx="3214710" cy="4022735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2071688"/>
          </a:xfrm>
        </p:spPr>
        <p:txBody>
          <a:bodyPr/>
          <a:lstStyle/>
          <a:p>
            <a:pPr eaLnBrk="1" hangingPunct="1"/>
            <a:r>
              <a:rPr lang="ru-RU" sz="6600" smtClean="0">
                <a:latin typeface="Ampir Deco" pitchFamily="2" charset="0"/>
              </a:rPr>
              <a:t>Первая улица – Загадочная</a:t>
            </a:r>
            <a:endParaRPr lang="ru-RU" sz="6600" smtClean="0"/>
          </a:p>
        </p:txBody>
      </p:sp>
      <p:pic>
        <p:nvPicPr>
          <p:cNvPr id="1026" name="Picture 2" descr="D:\ДОКУМЕНТЫ\клуб\РИСУНКИ\Я и мир РИСУНКИ\28.JPG"/>
          <p:cNvPicPr>
            <a:picLocks noChangeAspect="1" noChangeArrowheads="1"/>
          </p:cNvPicPr>
          <p:nvPr/>
        </p:nvPicPr>
        <p:blipFill>
          <a:blip r:embed="rId2" cstate="print"/>
          <a:srcRect t="3279" r="9783"/>
          <a:stretch>
            <a:fillRect/>
          </a:stretch>
        </p:blipFill>
        <p:spPr bwMode="auto">
          <a:xfrm>
            <a:off x="1500166" y="2428868"/>
            <a:ext cx="5929354" cy="4214841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В маленьком амбаре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Лежит сто пожаров. 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                     (спички)</a:t>
            </a:r>
            <a:endParaRPr lang="ru-RU" i="1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714876" y="428604"/>
            <a:ext cx="4210080" cy="5626121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Стоит столбом,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Горит огнем: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Ни жару, ни пару,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ни угольев. 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     (свеча)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   </a:t>
            </a:r>
            <a:endParaRPr lang="ru-RU" i="1" dirty="0"/>
          </a:p>
        </p:txBody>
      </p:sp>
      <p:pic>
        <p:nvPicPr>
          <p:cNvPr id="15" name="Picture 6" descr="shapsel_bytovaja_himija_2411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3043240" cy="3783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5274" t="26250" r="80664" b="21250"/>
          <a:stretch>
            <a:fillRect/>
          </a:stretch>
        </p:blipFill>
        <p:spPr bwMode="auto">
          <a:xfrm>
            <a:off x="6929454" y="2285992"/>
            <a:ext cx="1714512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14282" y="571480"/>
            <a:ext cx="4038600" cy="555468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Ест – не наедается,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А попьет –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Сразу умрет. 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                  (огонь)</a:t>
            </a:r>
            <a:endParaRPr lang="ru-RU" i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00562" y="571480"/>
            <a:ext cx="4281518" cy="555468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И мала, и зла,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Чуть свечу,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А иногда так упаду,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Что много горя  принесу.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                           (искра) </a:t>
            </a:r>
            <a:endParaRPr lang="ru-RU" i="1" dirty="0"/>
          </a:p>
        </p:txBody>
      </p:sp>
      <p:pic>
        <p:nvPicPr>
          <p:cNvPr id="12" name="Picture 6" descr="img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3232157" cy="3086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7539" t="40312" r="43164" b="10000"/>
          <a:stretch>
            <a:fillRect/>
          </a:stretch>
        </p:blipFill>
        <p:spPr bwMode="auto">
          <a:xfrm>
            <a:off x="5072066" y="3214686"/>
            <a:ext cx="3286148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Без рук, без ног –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К небу ползет. 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                         (дым)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785794"/>
            <a:ext cx="4038600" cy="534036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Красненький петушок по улице бежит. 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                    (пожар)</a:t>
            </a: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7" name="Рисунок 6" descr="ды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357430"/>
            <a:ext cx="3143272" cy="35004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пожар ле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714620"/>
            <a:ext cx="3500462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Стоит девица в избе,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А коса – на дворе.    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               </a:t>
            </a:r>
            <a:r>
              <a:rPr lang="ru-RU" i="1" dirty="0" smtClean="0"/>
              <a:t>(печь и дым) </a:t>
            </a:r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281518" cy="555468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Дал знать о пожаре –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И помощь идет: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К месту пожара летит … </a:t>
            </a:r>
          </a:p>
          <a:p>
            <a:pPr eaLnBrk="1" hangingPunct="1">
              <a:buFontTx/>
              <a:buNone/>
              <a:defRPr/>
            </a:pPr>
            <a:r>
              <a:rPr lang="ru-RU" i="1" dirty="0" smtClean="0"/>
              <a:t>                     (вертолет)</a:t>
            </a:r>
          </a:p>
          <a:p>
            <a:pPr eaLnBrk="1" hangingPunct="1">
              <a:buFontTx/>
              <a:buNone/>
              <a:defRPr/>
            </a:pPr>
            <a:endParaRPr lang="ru-RU" dirty="0"/>
          </a:p>
        </p:txBody>
      </p:sp>
      <p:pic>
        <p:nvPicPr>
          <p:cNvPr id="5" name="Рисунок 4" descr="печ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285992"/>
            <a:ext cx="3357586" cy="3571900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ветр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714620"/>
            <a:ext cx="3500462" cy="3143272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4"/>
          <p:cNvSpPr>
            <a:spLocks noGrp="1"/>
          </p:cNvSpPr>
          <p:nvPr>
            <p:ph type="title"/>
          </p:nvPr>
        </p:nvSpPr>
        <p:spPr>
          <a:xfrm>
            <a:off x="214313" y="285750"/>
            <a:ext cx="8543925" cy="1143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Ampir Deco" pitchFamily="2" charset="0"/>
              </a:rPr>
              <a:t>Проспект Всезнаек</a:t>
            </a:r>
          </a:p>
        </p:txBody>
      </p:sp>
      <p:pic>
        <p:nvPicPr>
          <p:cNvPr id="2050" name="Picture 2" descr="D:\ДОКУМЕНТЫ\клуб\РИСУНКИ\Я и мир РИСУНКИ\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857364"/>
            <a:ext cx="8143932" cy="4714908"/>
          </a:xfrm>
          <a:prstGeom prst="snip2Diag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697538"/>
          </a:xfrm>
        </p:spPr>
        <p:txBody>
          <a:bodyPr/>
          <a:lstStyle/>
          <a:p>
            <a:pPr lvl="1" eaLnBrk="1" hangingPunct="1">
              <a:buFontTx/>
              <a:buNone/>
              <a:defRPr/>
            </a:pPr>
            <a:r>
              <a:rPr lang="ru-RU" sz="5000" dirty="0" smtClean="0"/>
              <a:t>Знает каждый</a:t>
            </a:r>
          </a:p>
          <a:p>
            <a:pPr lvl="1" eaLnBrk="1" hangingPunct="1">
              <a:buFontTx/>
              <a:buNone/>
              <a:defRPr/>
            </a:pPr>
            <a:r>
              <a:rPr lang="ru-RU" sz="5000" dirty="0" smtClean="0"/>
              <a:t>гражданин, </a:t>
            </a:r>
          </a:p>
          <a:p>
            <a:pPr lvl="1" eaLnBrk="1" hangingPunct="1">
              <a:buFontTx/>
              <a:buNone/>
              <a:defRPr/>
            </a:pPr>
            <a:r>
              <a:rPr lang="ru-RU" sz="5000" dirty="0" smtClean="0"/>
              <a:t>пожарный номер … </a:t>
            </a:r>
          </a:p>
          <a:p>
            <a:pPr eaLnBrk="1" hangingPunct="1">
              <a:buFontTx/>
              <a:buNone/>
              <a:defRPr/>
            </a:pPr>
            <a:r>
              <a:rPr lang="ru-RU" sz="5400" i="1" dirty="0" smtClean="0"/>
              <a:t>                                      </a:t>
            </a:r>
            <a:r>
              <a:rPr lang="ru-RU" i="1" dirty="0" smtClean="0"/>
              <a:t>        </a:t>
            </a: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6" name="Picture 6" descr="drkin"/>
          <p:cNvPicPr>
            <a:picLocks noChangeAspect="1" noChangeArrowheads="1"/>
          </p:cNvPicPr>
          <p:nvPr/>
        </p:nvPicPr>
        <p:blipFill>
          <a:blip r:embed="rId2" cstate="print"/>
          <a:srcRect t="6092"/>
          <a:stretch>
            <a:fillRect/>
          </a:stretch>
        </p:blipFill>
        <p:spPr bwMode="auto">
          <a:xfrm>
            <a:off x="3929058" y="3143248"/>
            <a:ext cx="4500594" cy="3429024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000" dirty="0" smtClean="0"/>
              <a:t>Где лучше спрятаться при пожаре:</a:t>
            </a:r>
          </a:p>
          <a:p>
            <a:pPr eaLnBrk="1" hangingPunct="1">
              <a:buFontTx/>
              <a:buNone/>
              <a:defRPr/>
            </a:pPr>
            <a:r>
              <a:rPr lang="ru-RU" sz="4000" dirty="0" smtClean="0"/>
              <a:t> в шкафу или под диваном?</a:t>
            </a:r>
            <a:endParaRPr lang="ru-RU" dirty="0" smtClean="0"/>
          </a:p>
          <a:p>
            <a:pPr lvl="8">
              <a:buFontTx/>
              <a:buNone/>
              <a:defRPr/>
            </a:pPr>
            <a:r>
              <a:rPr lang="ru-RU" sz="3200" i="1" dirty="0" smtClean="0"/>
              <a:t>(Прятаться нельзя: </a:t>
            </a:r>
          </a:p>
          <a:p>
            <a:pPr lvl="8">
              <a:buFontTx/>
              <a:buNone/>
              <a:defRPr/>
            </a:pPr>
            <a:r>
              <a:rPr lang="ru-RU" sz="3200" i="1" dirty="0" smtClean="0"/>
              <a:t>пожарные не найдут</a:t>
            </a:r>
          </a:p>
          <a:p>
            <a:pPr lvl="8">
              <a:buFontTx/>
              <a:buNone/>
              <a:defRPr/>
            </a:pPr>
            <a:r>
              <a:rPr lang="ru-RU" sz="3200" i="1" dirty="0" smtClean="0"/>
              <a:t> и можно задохнуться.)</a:t>
            </a:r>
            <a:endParaRPr lang="ru-RU" sz="3200" dirty="0" smtClean="0"/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4" name="Рисунок 3" descr="див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357694"/>
            <a:ext cx="7000924" cy="2243136"/>
          </a:xfrm>
          <a:prstGeom prst="snip2Diag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ngles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Jungles</Template>
  <TotalTime>225</TotalTime>
  <Words>328</Words>
  <Application>Microsoft Office PowerPoint</Application>
  <PresentationFormat>Экран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Jungles</vt:lpstr>
      <vt:lpstr>ПУТЕШЕСТВИЕ   ПО   ГОРОДУ   ОГНЯ</vt:lpstr>
      <vt:lpstr>Первая улица – Загадочная</vt:lpstr>
      <vt:lpstr>Слайд 3</vt:lpstr>
      <vt:lpstr>Слайд 4</vt:lpstr>
      <vt:lpstr>Слайд 5</vt:lpstr>
      <vt:lpstr>Слайд 6</vt:lpstr>
      <vt:lpstr>Проспект Всезнаек</vt:lpstr>
      <vt:lpstr>Слайд 8</vt:lpstr>
      <vt:lpstr>Слайд 9</vt:lpstr>
      <vt:lpstr>Слайд 10</vt:lpstr>
      <vt:lpstr>Слайд 11</vt:lpstr>
      <vt:lpstr>Улица Быстрая</vt:lpstr>
      <vt:lpstr>Слайд 13</vt:lpstr>
      <vt:lpstr>Слайд 14</vt:lpstr>
      <vt:lpstr>Слайд 15</vt:lpstr>
      <vt:lpstr>Слайд 16</vt:lpstr>
      <vt:lpstr> Итог нашего путешествия один: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ACER-XP</dc:creator>
  <cp:lastModifiedBy>ТАТЬЯНА</cp:lastModifiedBy>
  <cp:revision>30</cp:revision>
  <dcterms:created xsi:type="dcterms:W3CDTF">2010-04-25T21:27:01Z</dcterms:created>
  <dcterms:modified xsi:type="dcterms:W3CDTF">2013-05-14T17:23:37Z</dcterms:modified>
</cp:coreProperties>
</file>