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8"/>
    <a:srgbClr val="FFFFC5"/>
    <a:srgbClr val="FFF9AF"/>
    <a:srgbClr val="E9C261"/>
    <a:srgbClr val="FADD96"/>
    <a:srgbClr val="FFD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24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3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8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0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332656"/>
            <a:ext cx="340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Пятый конкурс – «Инструмент».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</a:t>
            </a:r>
            <a:r>
              <a:rPr lang="ru-RU" dirty="0" smtClean="0">
                <a:solidFill>
                  <a:prstClr val="black"/>
                </a:solidFill>
                <a:hlinkClick r:id="" action="ppaction://noaction"/>
              </a:rPr>
              <a:t>3. </a:t>
            </a:r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Представьте себе такую ситуацию. Вы отшлифовали поверхность детали шкуркой. А затем увидели, что толщина ее больше необходимой, и решили сострогать лишний слой древесины. Но когда начали это делать, рубанок вдруг стал строгать очень плохо, на поверхности детали появились задиры. Почему?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Мельчайшие зерна наждака, застрявшие при шлифовании в волокнах древесины, моментально затупляют резец рубанка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573016"/>
            <a:ext cx="2160240" cy="149460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16" y="3571511"/>
            <a:ext cx="2952328" cy="14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79751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1. Как утопить головки гвоздей в древесине, чтобы углубления получались небольшие по площади?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70080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Надо предварительно сплющить головку, забить гвоздь, как обычно, а затем утопить головку с помощью другого гвоздя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563266"/>
            <a:ext cx="2387494" cy="2305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609539"/>
            <a:ext cx="1944216" cy="2259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2. Обратите внимание: колодка и доска соединены одним гвоздем не очень плотно. Но в первом случае колодка может вращаться, а во втором – нет. Почему?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4400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В первом случае гвоздь забит перпендикулярно к </a:t>
            </a:r>
            <a:r>
              <a:rPr lang="ru-RU" dirty="0" err="1">
                <a:solidFill>
                  <a:prstClr val="black"/>
                </a:solidFill>
              </a:rPr>
              <a:t>пласти</a:t>
            </a:r>
            <a:r>
              <a:rPr lang="ru-RU" dirty="0">
                <a:solidFill>
                  <a:prstClr val="black"/>
                </a:solidFill>
              </a:rPr>
              <a:t> доски, а во втором – под углом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969862"/>
            <a:ext cx="2387494" cy="209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987792"/>
            <a:ext cx="2232248" cy="2097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7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67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3. Перед тем, как забить гвоздь в тонкую дощечку, его иногда затупляют. Зачем?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62880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Тупой гвоздь будет сминать волокна древесины, но не будет раскалывать дощечку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2306353" cy="16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64732"/>
            <a:ext cx="2340071" cy="13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3212976"/>
            <a:ext cx="2376264" cy="2382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52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3671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4. Перед вами две детали. Надо соединить их двумя гвоздями, а концы загнуть так, чтобы гвозди как можно лучше удерживали детали.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553" y="2924944"/>
            <a:ext cx="1310466" cy="1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 cstate="email">
            <a:duotone>
              <a:prstClr val="black"/>
              <a:srgbClr val="FFFF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3093" y="4509120"/>
            <a:ext cx="2049664" cy="1573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>
            <a:duotone>
              <a:prstClr val="black"/>
              <a:srgbClr val="FFFF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170" y="2924944"/>
            <a:ext cx="3739509" cy="10571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7697" y="1483043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Наиболее рациональное решение показано на рисунке. Длина гвоздей должна быть такой, чтобы изображенный на рисунке способ загибания можно было осуществить.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7">
            <a:duotone>
              <a:prstClr val="black"/>
              <a:srgbClr val="FFFF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048" y="4885316"/>
            <a:ext cx="2836691" cy="11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807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5. Перед вами крепежная деталь – шуруп с шестигранной головкой, предназначенный для соединения крупных деталей с помощью гаечного ключа и рисунок птицы. Что общего между ними?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989805"/>
            <a:ext cx="460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У них одинаковое название «глухарь»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43707" y="4016078"/>
            <a:ext cx="1800202" cy="60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3" b="92440" l="690" r="97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186150"/>
            <a:ext cx="2252159" cy="225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4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32656"/>
            <a:ext cx="304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Шестой конкурс – «Сборка».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90872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6. Как вы думаете, что связывает данные предметы (мыло и шуруп)?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4482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Ответ: Иногда шуруп трудно ввернуть в древесину твердых пород, даже предварительно просверлив отверстие. Тогда его рекомендуется смочить водой и натереть мылом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004" y="3573016"/>
            <a:ext cx="1285607" cy="154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3573016"/>
            <a:ext cx="1465037" cy="154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364</Words>
  <Application>Microsoft Office PowerPoint</Application>
  <PresentationFormat>Экран (4:3)</PresentationFormat>
  <Paragraphs>21</Paragraphs>
  <Slides>7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57</cp:revision>
  <dcterms:created xsi:type="dcterms:W3CDTF">2011-12-02T09:20:16Z</dcterms:created>
  <dcterms:modified xsi:type="dcterms:W3CDTF">2013-05-14T21:10:27Z</dcterms:modified>
</cp:coreProperties>
</file>