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8"/>
    <a:srgbClr val="FFFFC5"/>
    <a:srgbClr val="FFF9AF"/>
    <a:srgbClr val="E9C261"/>
    <a:srgbClr val="FADD96"/>
    <a:srgbClr val="FFD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3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8367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2. Обратите внимание: колодка и доска соединены одним гвоздем не очень плотно. Но в первом случае колодка может вращаться, а во втором – нет. Почему?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F:\Лена\ОСР\столярные и плотничные соединения\zabit_gvozd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090" y="278092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3671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Вопрос </a:t>
            </a:r>
            <a:r>
              <a:rPr lang="ru-RU" dirty="0" smtClean="0">
                <a:solidFill>
                  <a:prstClr val="black"/>
                </a:solidFill>
                <a:hlinkClick r:id="rId2" action="ppaction://hlinksldjump"/>
              </a:rPr>
              <a:t>4. </a:t>
            </a:r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Как вы думаете, почему погибнет дерево, если срезать кору по кольцу?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923" y="1772816"/>
            <a:ext cx="523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Полностью нарушится работа луба и камбия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5" y="2924944"/>
            <a:ext cx="1819089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3. Перед тем, как забить гвоздь в тонкую дощечку, его иногда затупляют. Зачем?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296" y="2420888"/>
            <a:ext cx="1779820" cy="266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4. Перед вами две детали. Надо соединить их двумя гвоздями, а концы загнуть так, чтобы гвозди как можно лучше удерживали детали.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769" y="2420888"/>
            <a:ext cx="1162874" cy="257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5. Перед вами крепежная деталь – шуруп с шестигранной головкой, предназначенный для соединения крупных деталей с помощью гаечного ключа и рисунок птицы. Что общего между ними?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92440" l="690" r="97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2289955" cy="229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20256" y="3569280"/>
            <a:ext cx="1731398" cy="5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087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6. Как вы думаете, что связывает данные предметы (мыло и шуруп)?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065" y="2419349"/>
            <a:ext cx="1361574" cy="20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3" y="2452926"/>
            <a:ext cx="3312368" cy="20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7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43702"/>
            <a:ext cx="705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участие в турнире!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225930" y="2755280"/>
            <a:ext cx="4620131" cy="2335284"/>
            <a:chOff x="1349683" y="2677892"/>
            <a:chExt cx="6186264" cy="32716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7500" l="7000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90327" y="3658779"/>
              <a:ext cx="3810000" cy="1600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1349683" y="2677892"/>
              <a:ext cx="6186264" cy="3271638"/>
              <a:chOff x="1467813" y="2636912"/>
              <a:chExt cx="6186264" cy="3271638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7" b="55124" l="7000" r="93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3153" y="2636912"/>
                <a:ext cx="3810000" cy="2695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7" b="55124" l="7000" r="93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4077" y="3212975"/>
                <a:ext cx="3810000" cy="2695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7" b="55124" l="7000" r="93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813" y="3033361"/>
                <a:ext cx="3810000" cy="2695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70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25353"/>
            <a:ext cx="494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Вопрос 1. За счет чего дерево растет в толщину?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800" y="1484784"/>
            <a:ext cx="7974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Между корой и древесиной находится слой клеток – камбий. Они способны делиться, откладывая внутрь клетки древесины, а наружу – клетки луба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19672" y="2618407"/>
            <a:ext cx="5515911" cy="3276518"/>
            <a:chOff x="3497525" y="1773887"/>
            <a:chExt cx="5515911" cy="327651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497525" y="1773887"/>
              <a:ext cx="5515911" cy="3276518"/>
              <a:chOff x="3497525" y="1773887"/>
              <a:chExt cx="5515911" cy="327651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2F1EE"/>
                  </a:clrFrom>
                  <a:clrTo>
                    <a:srgbClr val="F2F1EE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07" b="95745" l="3093" r="9801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906" y="2041685"/>
                <a:ext cx="3501579" cy="2682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740352" y="1927521"/>
                <a:ext cx="964516" cy="393723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заболонь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083313" y="3931457"/>
                <a:ext cx="930123" cy="45837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годичный слой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084411" y="1773887"/>
                <a:ext cx="875012" cy="336982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ядро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644008" y="1964794"/>
                <a:ext cx="1111810" cy="347072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сердцевина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497525" y="2460439"/>
                <a:ext cx="1384509" cy="45837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сердцевинный луч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806243" y="3767622"/>
                <a:ext cx="1045020" cy="45837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пробковый слой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933777" y="4683708"/>
                <a:ext cx="629713" cy="366697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луб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899948" y="4676730"/>
                <a:ext cx="840403" cy="366697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камбий</a:t>
                </a: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7395381" y="2238547"/>
                <a:ext cx="344971" cy="3208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6447957" y="2138330"/>
                <a:ext cx="212275" cy="52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 flipV="1">
                <a:off x="5495374" y="2311866"/>
                <a:ext cx="1178074" cy="539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 flipV="1">
                <a:off x="4890790" y="2777533"/>
                <a:ext cx="482054" cy="1372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5364088" y="4365104"/>
                <a:ext cx="432048" cy="3186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6833486" y="4430161"/>
                <a:ext cx="258794" cy="24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>
                <a:stCxn id="9" idx="1"/>
              </p:cNvCxnSpPr>
              <p:nvPr/>
            </p:nvCxnSpPr>
            <p:spPr>
              <a:xfrm>
                <a:off x="7952252" y="3728932"/>
                <a:ext cx="246873" cy="1894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>
                <a:endCxn id="16" idx="3"/>
              </p:cNvCxnSpPr>
              <p:nvPr/>
            </p:nvCxnSpPr>
            <p:spPr>
              <a:xfrm flipH="1">
                <a:off x="4851263" y="3839894"/>
                <a:ext cx="271798" cy="156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Правая фигурная скобка 8"/>
            <p:cNvSpPr/>
            <p:nvPr/>
          </p:nvSpPr>
          <p:spPr>
            <a:xfrm rot="13318192" flipH="1">
              <a:off x="7879064" y="3646141"/>
              <a:ext cx="83955" cy="10943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852" y="959835"/>
            <a:ext cx="373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Вопрос 2. Каково назначение коры?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3668" y="1556792"/>
            <a:ext cx="7526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Она предохраняет дерево от повреждений и неблагоприятных погодных  условий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2" b="99666" l="3125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714" y="2708919"/>
            <a:ext cx="2966753" cy="22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087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Вопрос 3. Как вы думаете, почему кора растрескивается?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Ответ: У многих деревьев количество клеток, которые камбий откладывает в сторону древесины, больше тех, что откладывается в строну луба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435" y="2924944"/>
            <a:ext cx="2183892" cy="212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310</Words>
  <Application>Microsoft Office PowerPoint</Application>
  <PresentationFormat>Экран (4:3)</PresentationFormat>
  <Paragraphs>31</Paragraphs>
  <Slides>10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57</cp:revision>
  <dcterms:created xsi:type="dcterms:W3CDTF">2011-12-02T09:20:16Z</dcterms:created>
  <dcterms:modified xsi:type="dcterms:W3CDTF">2013-05-14T21:05:26Z</dcterms:modified>
</cp:coreProperties>
</file>