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8"/>
    <a:srgbClr val="FFFFC5"/>
    <a:srgbClr val="FFF9AF"/>
    <a:srgbClr val="E9C261"/>
    <a:srgbClr val="FADD96"/>
    <a:srgbClr val="FFD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2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6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3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8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0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5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6427-3D2A-4BE8-8B5F-3D64332A5E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39D86-A84F-4944-93A5-FA48C98951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4940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  <a:ea typeface="Batang" pitchFamily="18" charset="-127"/>
              </a:rPr>
              <a:t>Технический турнир </a:t>
            </a:r>
          </a:p>
          <a:p>
            <a:pPr algn="ctr"/>
            <a:r>
              <a:rPr lang="ru-RU" sz="2000" b="1" i="1" dirty="0">
                <a:solidFill>
                  <a:prstClr val="black"/>
                </a:solidFill>
                <a:ea typeface="Batang" pitchFamily="18" charset="-127"/>
              </a:rPr>
              <a:t>«Молодой столяр»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315" y="1120676"/>
            <a:ext cx="76331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prstClr val="black"/>
                </a:solidFill>
              </a:rPr>
              <a:t>В средние века, в эпоху рыцарства, часто проводились турниры. На них рыцари могли показать свою удаль, свое воинское мастерство, помериться силой. давно минули те времена, но осталось стремление встретиться с достойным соперником в честном и благородном поединке. Конечно, вы не услышите сегодня топота боевых коней и звона мечей. Ведь мы собрались для того, чтобы показать свои знания, смекалку, умение владеть инструментами, а право определять победителя доверено жюри в составе…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4690661" cy="173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26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Третий конкурс – «Материал».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0198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Прежде, чем его начать, послушаем стихотворение </a:t>
            </a:r>
            <a:r>
              <a:rPr lang="ru-RU" dirty="0" err="1">
                <a:solidFill>
                  <a:prstClr val="black"/>
                </a:solidFill>
              </a:rPr>
              <a:t>Н.Алтухова</a:t>
            </a:r>
            <a:r>
              <a:rPr lang="ru-RU" dirty="0">
                <a:solidFill>
                  <a:prstClr val="black"/>
                </a:solidFill>
              </a:rPr>
              <a:t> «На лесопилке».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5303" y="1113993"/>
            <a:ext cx="28323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</a:rPr>
              <a:t>Пила сверкает синим глянцем,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Ствол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          золотисто-желтоват.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Опилки, как протуберанцы, 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От диска весело летят.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Блеснуло солнце внешним светом,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Вернулась звонкая весна,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Что сконденсирована в этом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Стволе,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            певучем, как струна.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Похоже – 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Кольца накрутило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На ствол, как на веретено,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И много-много раз светило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На срезе запечатлено.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Смолой пропахшие сосновой, 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Пыльцой покрыты, как мукой,</a:t>
            </a:r>
          </a:p>
          <a:p>
            <a:r>
              <a:rPr lang="ru-RU" sz="1200" b="1" i="1" dirty="0" smtClean="0">
                <a:solidFill>
                  <a:prstClr val="black"/>
                </a:solidFill>
              </a:rPr>
              <a:t>Рабочие – </a:t>
            </a:r>
            <a:endParaRPr lang="ru-RU" sz="1200" b="1" i="1" dirty="0">
              <a:solidFill>
                <a:prstClr val="black"/>
              </a:solidFill>
            </a:endParaRPr>
          </a:p>
          <a:p>
            <a:r>
              <a:rPr lang="ru-RU" sz="1200" b="1" i="1" dirty="0">
                <a:solidFill>
                  <a:prstClr val="black"/>
                </a:solidFill>
              </a:rPr>
              <a:t>Народ толковый, 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Сроднились с солнцем и весной.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Лучатся руки золотые,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Растут, сияя, штабеля,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Где доски,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Как лучи прямые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Теплы, как вешняя земля.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Их повезут дорогой длинной,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И осень будет и, и зима, 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Но солнце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Вместе с древесиной</a:t>
            </a:r>
          </a:p>
          <a:p>
            <a:r>
              <a:rPr lang="ru-RU" sz="1200" b="1" i="1" dirty="0">
                <a:solidFill>
                  <a:prstClr val="black"/>
                </a:solidFill>
              </a:rPr>
              <a:t>Заселит новые дома.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500" y="1719691"/>
            <a:ext cx="32403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918" y="692695"/>
            <a:ext cx="79010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Первый конкурс – «Команда».</a:t>
            </a:r>
          </a:p>
          <a:p>
            <a:r>
              <a:rPr lang="ru-RU" b="1" i="1" dirty="0">
                <a:solidFill>
                  <a:prstClr val="black"/>
                </a:solidFill>
              </a:rPr>
              <a:t> </a:t>
            </a:r>
            <a:endParaRPr lang="ru-RU" i="1" dirty="0">
              <a:solidFill>
                <a:prstClr val="black"/>
              </a:solidFill>
            </a:endParaRPr>
          </a:p>
          <a:p>
            <a:pPr algn="just"/>
            <a:r>
              <a:rPr lang="ru-RU" i="1" dirty="0">
                <a:solidFill>
                  <a:prstClr val="black"/>
                </a:solidFill>
              </a:rPr>
              <a:t>Каждая команда придумала себе эмблему. Прошу капитанов сдать эмблему увеличенного размера в жюри. Будут оцениваться эмблема, выход команды, ее название, девиз, приветствие.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864" r="98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564904"/>
            <a:ext cx="2358674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10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</a:rPr>
              <a:t>Второй конкурс – «Дерево».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946568"/>
            <a:ext cx="494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1. За счет чего дерево растет в толщину?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" b="98839" l="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878" y="1392501"/>
            <a:ext cx="1859134" cy="23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4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373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2. Каково назначение коры?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" b="98839" l="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9707" y="1443758"/>
            <a:ext cx="17875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64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3. Как вы думаете, почему кора растрескивается?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200" y="1556791"/>
            <a:ext cx="1622948" cy="16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998" y="4054078"/>
            <a:ext cx="2339007" cy="15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7888" y="1556791"/>
            <a:ext cx="2185796" cy="160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888" y="4054078"/>
            <a:ext cx="2185796" cy="15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6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766445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</a:t>
            </a:r>
            <a:r>
              <a:rPr lang="ru-RU" dirty="0" smtClean="0">
                <a:solidFill>
                  <a:prstClr val="black"/>
                </a:solidFill>
                <a:hlinkClick r:id="" action="ppaction://noaction"/>
              </a:rPr>
              <a:t>4. </a:t>
            </a:r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Как вы думаете, почему погибнет дерево, если срезать кору по кольцу?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" b="98839" l="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6363" y="2132856"/>
            <a:ext cx="189926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35" y="908720"/>
            <a:ext cx="3098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</a:t>
            </a:r>
            <a:r>
              <a:rPr lang="ru-RU" dirty="0" smtClean="0">
                <a:solidFill>
                  <a:prstClr val="black"/>
                </a:solidFill>
                <a:hlinkClick r:id="" action="ppaction://noaction"/>
              </a:rPr>
              <a:t>5. </a:t>
            </a:r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Что такое текстура?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" b="98839" l="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31470" y="1988840"/>
            <a:ext cx="18434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83671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</a:t>
            </a:r>
            <a:r>
              <a:rPr lang="ru-RU" dirty="0" smtClean="0">
                <a:solidFill>
                  <a:prstClr val="black"/>
                </a:solidFill>
                <a:hlinkClick r:id="" action="ppaction://noaction"/>
              </a:rPr>
              <a:t>6. </a:t>
            </a:r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Чем будет отличаться текстура, полученная при распиливании по диаметру ствола и параллельно ему?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" b="98839" l="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5852" y="2276872"/>
            <a:ext cx="1992295" cy="256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0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0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Второй конкурс – «Дерево».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76644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Вопрос </a:t>
            </a:r>
            <a:r>
              <a:rPr lang="ru-RU" dirty="0" smtClean="0">
                <a:solidFill>
                  <a:prstClr val="black"/>
                </a:solidFill>
                <a:hlinkClick r:id="" action="ppaction://noaction"/>
              </a:rPr>
              <a:t>7. </a:t>
            </a:r>
            <a:r>
              <a:rPr lang="ru-RU" dirty="0">
                <a:solidFill>
                  <a:prstClr val="black"/>
                </a:solidFill>
                <a:hlinkClick r:id="" action="ppaction://noaction"/>
              </a:rPr>
              <a:t>Как выдумаете, что общего у дерева с Останкинской телебашней?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121" y="1408990"/>
            <a:ext cx="1746993" cy="302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829" y="1408989"/>
            <a:ext cx="2013380" cy="302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1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366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63</cp:revision>
  <dcterms:created xsi:type="dcterms:W3CDTF">2011-12-02T09:20:16Z</dcterms:created>
  <dcterms:modified xsi:type="dcterms:W3CDTF">2013-05-14T20:59:35Z</dcterms:modified>
</cp:coreProperties>
</file>