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usno-polezno.com/ovoshhi-i-ix-polz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638235"/>
            <a:ext cx="2209473" cy="158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268760"/>
            <a:ext cx="6313712" cy="504056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рок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 том, что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lnSpcReduction="10000"/>
          </a:bodyPr>
          <a:lstStyle/>
          <a:p>
            <a:r>
              <a:rPr lang="ru-RU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Вкусно и полезно</a:t>
            </a:r>
            <a:endParaRPr lang="ru-RU" sz="5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55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Хлеб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267156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48478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Хлеб всему голова! Русский человек представить себе не может жизнь без хлеба. Да это и верно, ведь в хлебе содержится весь набор витаминов группы В, витамины группы А и К.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0356" y="414908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Самый полезный хлеб – это хлеб с отрубями</a:t>
            </a: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Однако самый полезный хлеб – это хлеб с отрубями. Отруби обладают свойством поглощать токсины и аллергены, способствуют укреплению иммунитета, снабжают наш организм клетчаткой, ценными белками и витаминами. Люди</a:t>
            </a:r>
            <a:r>
              <a:rPr lang="ru-RU" dirty="0"/>
              <a:t>, предпочитающие хлеб с отрубями, гораздо реже страдают желудочно-кишечными заболеваниями, лишним весом и атеросклерозом, так как в этом хлебе содержится много никотиновой кислоты, необходимой организму для профилактики данных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389690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10" y="620688"/>
            <a:ext cx="748883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05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544616" cy="394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295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019939" cy="301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18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0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180594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404664"/>
            <a:ext cx="2972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10101"/>
                </a:solidFill>
                <a:latin typeface="georgia"/>
              </a:rPr>
              <a:t>Его Величество </a:t>
            </a:r>
            <a:r>
              <a:rPr lang="ru-RU" sz="2000" dirty="0" smtClean="0">
                <a:solidFill>
                  <a:srgbClr val="010101"/>
                </a:solidFill>
                <a:latin typeface="georgia"/>
              </a:rPr>
              <a:t>Чеснок</a:t>
            </a:r>
            <a:endParaRPr lang="ru-RU" sz="2000" dirty="0">
              <a:solidFill>
                <a:srgbClr val="010101"/>
              </a:solidFill>
              <a:latin typeface="georgi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98943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Как известно, в  древние времена</a:t>
            </a:r>
            <a:r>
              <a:rPr lang="ru-RU" sz="1600" dirty="0"/>
              <a:t>  греки давали своим атлетам  перед соревнованиями чеснок, — чтоб они добивались лучших результатов, делали рекорды.</a:t>
            </a:r>
          </a:p>
          <a:p>
            <a:r>
              <a:rPr lang="ru-RU" sz="1600" dirty="0"/>
              <a:t>(А </a:t>
            </a:r>
            <a:r>
              <a:rPr lang="ru-RU" sz="1600" dirty="0" smtClean="0"/>
              <a:t>казаки-запорожцы</a:t>
            </a:r>
            <a:r>
              <a:rPr lang="ru-RU" sz="1600" dirty="0"/>
              <a:t>, — точно — ели сало с чесноком перед битвой !). Есть чеснок — это значит гарантировать защиту перенапряженным суставам, а также - помочь сердцу быть здоровым.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952" y="3851761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Спортивные упражнения и физическая работа увеличивают нагрузки на суставы, что иногда может возбудить воспаление (как ответную реакцию тела на эти нагрузки).</a:t>
            </a:r>
          </a:p>
          <a:p>
            <a:endParaRPr lang="ru-RU" sz="1600" dirty="0"/>
          </a:p>
          <a:p>
            <a:r>
              <a:rPr lang="ru-RU" sz="1600" dirty="0"/>
              <a:t>Потребляя 1 зубок чеснока в день,- доказано, — может быть как контратака против воспаления. Чеснок содержит вещество, аллицин (</a:t>
            </a:r>
            <a:r>
              <a:rPr lang="ru-RU" sz="1600" dirty="0" err="1"/>
              <a:t>allicin</a:t>
            </a:r>
            <a:r>
              <a:rPr lang="ru-RU" sz="1600" dirty="0"/>
              <a:t>), помогает сбросить лишний вес, и защищает от заболеваний сердце, т.к. он препятствует формированию жирных депозитов (поступлений) внутри артерий. А  селен и цинк   укрепляют иммунную систему.</a:t>
            </a:r>
          </a:p>
          <a:p>
            <a:r>
              <a:rPr lang="ru-RU" sz="1600" dirty="0" smtClean="0"/>
              <a:t> В </a:t>
            </a:r>
            <a:r>
              <a:rPr lang="ru-RU" sz="1600" dirty="0"/>
              <a:t>народной медицине,  чеснок применяется  как натуральный </a:t>
            </a:r>
            <a:r>
              <a:rPr lang="ru-RU" sz="1600" dirty="0" smtClean="0"/>
              <a:t>антибиотик.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2314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мидор Сеньор   Помидор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4455378"/>
            <a:ext cx="2131010" cy="215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10101"/>
                </a:solidFill>
                <a:latin typeface="georgia"/>
              </a:rPr>
              <a:t>Сеньор — Помидор</a:t>
            </a:r>
            <a:r>
              <a:rPr lang="ru-RU" dirty="0">
                <a:solidFill>
                  <a:srgbClr val="010101"/>
                </a:solidFill>
                <a:latin typeface="georgia"/>
              </a:rPr>
              <a:t/>
            </a:r>
            <a:br>
              <a:rPr lang="ru-RU" dirty="0">
                <a:solidFill>
                  <a:srgbClr val="010101"/>
                </a:solidFill>
                <a:latin typeface="georgia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81037"/>
            <a:ext cx="7016758" cy="566308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Кроме своих вкусовых качеств помидор обладает еще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  большим количеством полезных свойств. И здесь нечему удивляться, ведь помидоры содержат большое количество витаминов, минералы и другие, полезные для нашего организма вещества. Еще томаты богаты органическими кислотами (яблочной, лимонной и винной).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состав помидора входят глюкоза и фруктоза, а также минеральные соли: йод, магний, натрий, цинк, марганец, железо. Он также содержит витамины A, B6, B2, B, K, E, PP. Важной особенностью помидоров является то, что в их состав входит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ликопен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— мощный антиоксидант.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Ликопен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— это уникальное природное средство, помогающее при лечении многих болезней. Он обладает антираковым действием, так как предотвращает мутацию ДНК и прекращает деление раковых клеток. 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Ликопен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лучше усваивается организмом в присутствии жиров, поэтому помидоры нужно принимать в пищу с растительным маслом. Именно благодаря присутствию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ликопена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томатов такой насыщенный красный цвет.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Ликопен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является не только мощным антиоксидантом, он также снижает риск развития сердечно-сосудистых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заболеваний и развитие рака.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5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653136"/>
            <a:ext cx="3067995" cy="186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hlinkClick r:id="rId3" tooltip="Постоянная ссылка: Овощи и их польза"/>
              </a:rPr>
              <a:t>Овощи и их польза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052736"/>
            <a:ext cx="7128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/>
              </a:rPr>
              <a:t>Овощи содержат 64-98 процентов воды, целлюлозу, гемицеллюлозу, пектин, крахмал, азотистые вещества, витамины, эфирные масла, органические кислоты, ферменты, фитонциды, жиры, алкалоиды, минеральные, дубильные, красящие, смолистые и другие вещества, благоприятно влияющие на работу сердечно-сосудистой системы и желудочно-кишечного тракта. Поставщиками витаминов являются практически все овощи.</a:t>
            </a:r>
          </a:p>
          <a:p>
            <a:pPr algn="just"/>
            <a:r>
              <a:rPr lang="ru-RU" sz="1600" dirty="0">
                <a:latin typeface="Arial"/>
              </a:rPr>
              <a:t>Наши древние, да и не такие уж древние предки, не имея представления о витаминах (они стали известны только 100 лет назад), ничего не зная о биологических свойствах овощей, тем не менее применяли их, как и зелень многих съедобных дикорастущих, для предупреждения и лечения некоторых заболеваний, например цинги. Витамина С, а именно он спасал от этой страшной болезни, больше всего содержится в различных сортах перца — 150-200 мг на 100 граммов съедобной части продукта, в петрушке - 150 мг, укропе — 100 мг, капусте брюссельской — 120 мг, цветной — 70 мг, белокочанной — 45-60 мг. Зимой значительную долю суточной потребности в витамине С мы удовлетворяем именно благодаря капусте, особенно квашеной, так как в ней снижение количества витамина С при хранении происходит медленнее, чем в других овощах и плодах.</a:t>
            </a:r>
            <a:endParaRPr lang="ru-RU" sz="1600" b="0" i="0" dirty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907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57"/>
          <a:stretch/>
        </p:blipFill>
        <p:spPr bwMode="auto">
          <a:xfrm>
            <a:off x="5970460" y="5085184"/>
            <a:ext cx="196857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10101"/>
                </a:solidFill>
                <a:latin typeface="georgia"/>
              </a:rPr>
              <a:t>Цитрусовые фрукты</a:t>
            </a:r>
            <a:br>
              <a:rPr lang="ru-RU" sz="2000" dirty="0">
                <a:solidFill>
                  <a:srgbClr val="010101"/>
                </a:solidFill>
                <a:latin typeface="georgia"/>
              </a:rPr>
            </a:br>
            <a:r>
              <a:rPr lang="ru-RU" sz="2000" b="1" dirty="0">
                <a:solidFill>
                  <a:srgbClr val="010101"/>
                </a:solidFill>
                <a:latin typeface="Arial"/>
              </a:rPr>
              <a:t>и их польза для здоровья</a:t>
            </a:r>
            <a:r>
              <a:rPr lang="ru-RU" sz="2000" dirty="0">
                <a:solidFill>
                  <a:srgbClr val="010101"/>
                </a:solidFill>
                <a:latin typeface="Arial"/>
              </a:rPr>
              <a:t/>
            </a:r>
            <a:br>
              <a:rPr lang="ru-RU" sz="2000" dirty="0">
                <a:solidFill>
                  <a:srgbClr val="010101"/>
                </a:solidFill>
                <a:latin typeface="Arial"/>
              </a:rPr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2877" y="1391865"/>
            <a:ext cx="70061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/>
              </a:rPr>
              <a:t>Цитрусовые фрукты — лимоны, апельсины, грейпфруты, а так же мандарины, </a:t>
            </a:r>
            <a:r>
              <a:rPr lang="ru-RU" dirty="0" err="1">
                <a:latin typeface="Arial"/>
              </a:rPr>
              <a:t>танжерины</a:t>
            </a:r>
            <a:r>
              <a:rPr lang="ru-RU" dirty="0">
                <a:latin typeface="Arial"/>
              </a:rPr>
              <a:t> и лайм, — все содержат ценный и полезный для здоровья витамин С.</a:t>
            </a:r>
            <a:br>
              <a:rPr lang="ru-RU" dirty="0">
                <a:latin typeface="Arial"/>
              </a:rPr>
            </a:br>
            <a:r>
              <a:rPr lang="ru-RU" dirty="0">
                <a:latin typeface="Arial"/>
              </a:rPr>
              <a:t>Высокое содержание витамина С — это значит защита организма от неблаготворных воздействий окружающей среды, поддержание уровня иммунитета в норме, и — борьба с преждевременным старением организма.</a:t>
            </a:r>
          </a:p>
          <a:p>
            <a:pPr algn="just"/>
            <a:r>
              <a:rPr lang="ru-RU" dirty="0">
                <a:latin typeface="Arial"/>
              </a:rPr>
              <a:t>Богаты на витамины группы В, — цитрусовые, так же содержат много фитонцидов. Если витамины группы В — помогают избавиться от проблем с кожей и волосами, помогают нормализовать сон и улучшают настроение, то фитонциды — это вещества, которые останавливают рост бактерий, и уничтожают их.</a:t>
            </a:r>
            <a:endParaRPr lang="ru-RU" b="0" i="0" dirty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82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2" y="6916"/>
            <a:ext cx="89644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600" dirty="0"/>
              <a:t>Лимон — друг здоровья человека с давних времён, и прекрасное средство от простуды.</a:t>
            </a:r>
          </a:p>
          <a:p>
            <a:r>
              <a:rPr lang="ru-RU" sz="1600" dirty="0"/>
              <a:t>Содержит витамины С, В, Е, бета-каротин, </a:t>
            </a:r>
            <a:r>
              <a:rPr lang="ru-RU" sz="1600" dirty="0" err="1"/>
              <a:t>фолаты</a:t>
            </a:r>
            <a:r>
              <a:rPr lang="ru-RU" sz="1600" dirty="0"/>
              <a:t>; железо, калий, кальций, магний, марганец, медь, фосфор, селен, цинк.</a:t>
            </a:r>
          </a:p>
          <a:p>
            <a:r>
              <a:rPr lang="ru-RU" sz="1600" dirty="0"/>
              <a:t>Высокое содержание аскорбиновой кислоты, цитрина (элемента, при помощи которого витамин С лучше усваивается организмом.</a:t>
            </a:r>
          </a:p>
          <a:p>
            <a:r>
              <a:rPr lang="ru-RU" sz="1600" dirty="0"/>
              <a:t>Лимон — улучшает обмен веществ в организме, способствует выведению токсинов.</a:t>
            </a:r>
          </a:p>
          <a:p>
            <a:r>
              <a:rPr lang="ru-RU" sz="1600" dirty="0"/>
              <a:t>Защищает от возникновения раковых заболеваний.</a:t>
            </a:r>
          </a:p>
          <a:p>
            <a:r>
              <a:rPr lang="ru-RU" sz="1600" dirty="0"/>
              <a:t>При стрессах — запах лимонной цедры помогает расслабиться, снять усталость и напряжение.</a:t>
            </a:r>
          </a:p>
          <a:p>
            <a:r>
              <a:rPr lang="ru-RU" sz="1600" dirty="0"/>
              <a:t>Апельсин — самый популярный фрукт среди всех цитрусовых.</a:t>
            </a:r>
          </a:p>
          <a:p>
            <a:r>
              <a:rPr lang="ru-RU" sz="1600" dirty="0"/>
              <a:t>Содержит больше витаминов группы В, чем лимон. А так же — С, Е, К.</a:t>
            </a:r>
          </a:p>
          <a:p>
            <a:r>
              <a:rPr lang="ru-RU" sz="1600" dirty="0"/>
              <a:t>Апельсин богат на клетчатку, </a:t>
            </a:r>
            <a:r>
              <a:rPr lang="ru-RU" sz="1600" dirty="0" err="1"/>
              <a:t>фолаты</a:t>
            </a:r>
            <a:r>
              <a:rPr lang="ru-RU" sz="1600" dirty="0"/>
              <a:t>, калий, и кальций, — что полезно для здоровья костей. А так же, — каротин — полезен для здоровья глаз. Содержит пектин, который помогает снизить уровень </a:t>
            </a:r>
            <a:r>
              <a:rPr lang="ru-RU" sz="1600" dirty="0" err="1"/>
              <a:t>холестерола</a:t>
            </a:r>
            <a:r>
              <a:rPr lang="ru-RU" sz="1600" dirty="0"/>
              <a:t>.</a:t>
            </a:r>
          </a:p>
          <a:p>
            <a:r>
              <a:rPr lang="ru-RU" sz="1600" dirty="0"/>
              <a:t>Является противовоспалительным средством, — и полезен при </a:t>
            </a:r>
            <a:r>
              <a:rPr lang="ru-RU" sz="1600" dirty="0" smtClean="0"/>
              <a:t>артрите. Положительно </a:t>
            </a:r>
            <a:r>
              <a:rPr lang="ru-RU" sz="1600" dirty="0"/>
              <a:t>влияет на пищеварение Борется с инфекциями, и помогает сжигать калории.</a:t>
            </a:r>
          </a:p>
          <a:p>
            <a:r>
              <a:rPr lang="ru-RU" sz="1600" dirty="0"/>
              <a:t>Натуральные сахара — улучшают работу мозга и снабжают организм энергией.</a:t>
            </a:r>
          </a:p>
          <a:p>
            <a:r>
              <a:rPr lang="ru-RU" sz="1600" dirty="0"/>
              <a:t>Грейпфрут — этот цитрусовый фрукт полезен для здоровья сердца, и обеспечивает тонкую талию.</a:t>
            </a:r>
          </a:p>
          <a:p>
            <a:r>
              <a:rPr lang="ru-RU" sz="1600" dirty="0"/>
              <a:t>Содержит витамины С, РР и витамин Д.</a:t>
            </a:r>
          </a:p>
          <a:p>
            <a:r>
              <a:rPr lang="ru-RU" sz="1600" dirty="0"/>
              <a:t>Грейпфрут помогает поддерживать нормальный здоровый вес, сжигает калории. Является популярным ингредиентом диет для похудения. Помогает снизить уровень </a:t>
            </a:r>
            <a:r>
              <a:rPr lang="ru-RU" sz="1600" dirty="0" err="1"/>
              <a:t>холестерола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286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365103"/>
            <a:ext cx="7844318" cy="54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Мёд и корица: вкус и польза для здоровья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509120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Мёд и корица — это удачное сочетание двух вкусных и полезных </a:t>
            </a:r>
            <a:r>
              <a:rPr lang="ru-RU" dirty="0"/>
              <a:t>ингредиентов, используемых с самых давних времён и до наших дней в кулинарии (в выпечке, десертах, напитках).</a:t>
            </a:r>
          </a:p>
          <a:p>
            <a:r>
              <a:rPr lang="ru-RU" dirty="0"/>
              <a:t>Эти два продукта используются человеком в пищу тысячи лет, и ценятся они не только за их прекрасный вкус. Мед и корица, дополняя друг друга, — так же издавна использовались (с хорошим результатом) и в народной медицине разных стран и народов.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6966" y="278092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Мёд </a:t>
            </a:r>
            <a:r>
              <a:rPr lang="ru-RU" dirty="0"/>
              <a:t>и корица защищают от простуды, гриппа; помогают при воспалённом горле.</a:t>
            </a:r>
          </a:p>
          <a:p>
            <a:r>
              <a:rPr lang="ru-RU" dirty="0" smtClean="0"/>
              <a:t> Улучшают </a:t>
            </a:r>
            <a:r>
              <a:rPr lang="ru-RU" dirty="0"/>
              <a:t>работу желудка, желудочно-кишечного тракта; помогают освободить желудок от газов, помогают при воспалении мочевого пузыря; предупреждают возникновение рака желудка.</a:t>
            </a:r>
          </a:p>
        </p:txBody>
      </p:sp>
    </p:spTree>
    <p:extLst>
      <p:ext uri="{BB962C8B-B14F-4D97-AF65-F5344CB8AC3E}">
        <p14:creationId xmlns:p14="http://schemas.microsoft.com/office/powerpoint/2010/main" val="226717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305618"/>
            <a:ext cx="2342852" cy="125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Значение блюд из яиц и творога в питании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82341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Пищевая ценность блюд из яиц обусловливается их высокой калорийностью, содержанием витаминов А, Д, группы В, ценным составом минеральных веществ. Белки и жиры яиц легко усваи­ваются организмом. Особенно ценен белок </a:t>
            </a:r>
            <a:r>
              <a:rPr lang="ru-RU" dirty="0" err="1"/>
              <a:t>кональбумин</a:t>
            </a:r>
            <a:r>
              <a:rPr lang="ru-RU" dirty="0"/>
              <a:t>, богатый лизином и триптофаном. Жироподобные вещества лецитин, холестерин влияют на процессы обмена веществ, препятствуют ожирению печени, а в сочетании с минеральным составом — медью, железом - способствуют образованию крови.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14908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Большое значение в питании, особенно для детей, имеют блюда из творога. Это связано с высокой концентрацией в нем незаменимых аминокислот, солей кальция, фосфора. Так, 100 г творога покрывают 20 % потребностей в метио­нине, 40-50 % — в лизине и 15-25 % — триптофане. Это обусловливает широкое применение творога и в диетическом питании при болезнях печени, сердца, атеросклерозе, гипертонии. Сочетание аминокислот, близкое к оптимальному, обеспечивают блюда, в которых творог комбинирует с растительными продукта­ми, мясом, рыбой.</a:t>
            </a:r>
          </a:p>
        </p:txBody>
      </p:sp>
    </p:spTree>
    <p:extLst>
      <p:ext uri="{BB962C8B-B14F-4D97-AF65-F5344CB8AC3E}">
        <p14:creationId xmlns:p14="http://schemas.microsoft.com/office/powerpoint/2010/main" val="3999545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866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 о том, что</vt:lpstr>
      <vt:lpstr>Презентация PowerPoint</vt:lpstr>
      <vt:lpstr>Презентация PowerPoint</vt:lpstr>
      <vt:lpstr>Сеньор — Помидор </vt:lpstr>
      <vt:lpstr>Овощи и их польза </vt:lpstr>
      <vt:lpstr>Цитрусовые фрукты и их польза для здоровья </vt:lpstr>
      <vt:lpstr>Презентация PowerPoint</vt:lpstr>
      <vt:lpstr>Мёд и корица: вкус и польза для здоровья</vt:lpstr>
      <vt:lpstr>Значение блюд из яиц и творога в питании</vt:lpstr>
      <vt:lpstr>Хлеб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Весёлый урок о том, что</dc:title>
  <cp:lastModifiedBy>User</cp:lastModifiedBy>
  <cp:revision>21</cp:revision>
  <dcterms:modified xsi:type="dcterms:W3CDTF">2014-02-09T15:09:54Z</dcterms:modified>
</cp:coreProperties>
</file>