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K:\9%20&#1084;&#1072;&#1103;\&#1054;&#1092;&#1080;&#1094;&#1077;&#1088;&#1099;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928926" y="858232"/>
            <a:ext cx="62150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 песен есть счастливая черта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Они добры. И так или иначе,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Ты, слыша их, становишься богаче.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твоих очах – их свет и доброта.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9" y="2928934"/>
            <a:ext cx="8215370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 Нам этот мир завещано беречь» 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Офицеры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01066" y="6215058"/>
            <a:ext cx="428652" cy="428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98</TotalTime>
  <Words>12</Words>
  <Application>Microsoft Office PowerPoint</Application>
  <PresentationFormat>Экран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2013-05-08T03:38:07Z</dcterms:modified>
</cp:coreProperties>
</file>