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80317-9CD2-43F2-B2FD-30AFC713542B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685BA-FD06-4409-9875-6F2BAF66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A28-BF31-4B35-9669-76F8E1102A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2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1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7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2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4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7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1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0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5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1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4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6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0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9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2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889E23-B499-496C-AC51-2A93215B74C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EB2EF-6455-4022-9271-A3D2AA0AA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620487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" y="618309"/>
            <a:ext cx="10842171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Натуральные материалы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2013-10-05T06:43:52Z</dcterms:created>
  <dcterms:modified xsi:type="dcterms:W3CDTF">2013-10-05T06:56:21Z</dcterms:modified>
</cp:coreProperties>
</file>