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66" autoAdjust="0"/>
    <p:restoredTop sz="94660"/>
  </p:normalViewPr>
  <p:slideViewPr>
    <p:cSldViewPr snapToGrid="0">
      <p:cViewPr varScale="1">
        <p:scale>
          <a:sx n="61" d="100"/>
          <a:sy n="61" d="100"/>
        </p:scale>
        <p:origin x="11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6756-2E11-4FFF-89F8-5299B260A39F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0CAB-965D-4306-B836-9A9E986F4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0545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6756-2E11-4FFF-89F8-5299B260A39F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0CAB-965D-4306-B836-9A9E986F4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8481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6756-2E11-4FFF-89F8-5299B260A39F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0CAB-965D-4306-B836-9A9E986F4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5134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6756-2E11-4FFF-89F8-5299B260A39F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0CAB-965D-4306-B836-9A9E986F4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7066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6756-2E11-4FFF-89F8-5299B260A39F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0CAB-965D-4306-B836-9A9E986F4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5262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6756-2E11-4FFF-89F8-5299B260A39F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0CAB-965D-4306-B836-9A9E986F4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0550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6756-2E11-4FFF-89F8-5299B260A39F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0CAB-965D-4306-B836-9A9E986F4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1481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6756-2E11-4FFF-89F8-5299B260A39F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0CAB-965D-4306-B836-9A9E986F4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1171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6756-2E11-4FFF-89F8-5299B260A39F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0CAB-965D-4306-B836-9A9E986F4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4729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6756-2E11-4FFF-89F8-5299B260A39F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0CAB-965D-4306-B836-9A9E986F4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4103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6756-2E11-4FFF-89F8-5299B260A39F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0CAB-965D-4306-B836-9A9E986F4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6267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46756-2E11-4FFF-89F8-5299B260A39F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80CAB-965D-4306-B836-9A9E986F4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564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20" y="742950"/>
            <a:ext cx="10595609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5672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700" y="560071"/>
            <a:ext cx="5177790" cy="27774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063" y="685800"/>
            <a:ext cx="4729162" cy="54864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0700" y="3486151"/>
            <a:ext cx="517779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764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</cp:revision>
  <dcterms:created xsi:type="dcterms:W3CDTF">2013-10-05T06:48:40Z</dcterms:created>
  <dcterms:modified xsi:type="dcterms:W3CDTF">2013-10-05T06:50:16Z</dcterms:modified>
</cp:coreProperties>
</file>