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22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29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509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838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56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568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53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89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22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59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435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95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985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278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4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901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66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1A5A39-8CAA-4EBF-8874-FEF617FFEB19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325D2A-B800-4992-BDA1-C872B0450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6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18" y="431483"/>
            <a:ext cx="10272712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4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1" y="607694"/>
            <a:ext cx="10367010" cy="60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62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2013-10-05T06:47:53Z</dcterms:created>
  <dcterms:modified xsi:type="dcterms:W3CDTF">2013-10-05T06:50:31Z</dcterms:modified>
</cp:coreProperties>
</file>