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50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68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524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876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70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09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8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023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5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6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45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21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57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90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3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D1C0D7-54CF-482E-B234-849958A67791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30792C-AD12-42D9-ACDD-9BFB38C44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8" y="627018"/>
            <a:ext cx="10541726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3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17" y="657226"/>
            <a:ext cx="10830911" cy="54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917" y="630621"/>
            <a:ext cx="10878207" cy="57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2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002.radikal.ru/i199/1103/f7/3bb31b7b4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14364"/>
            <a:ext cx="7872413" cy="50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96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71488"/>
            <a:ext cx="96011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57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2013-10-05T06:44:56Z</dcterms:created>
  <dcterms:modified xsi:type="dcterms:W3CDTF">2013-10-05T06:50:46Z</dcterms:modified>
</cp:coreProperties>
</file>