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20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20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73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27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81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38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9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00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67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13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65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4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39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7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21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8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DED87-6891-44B1-B452-37348CF7A56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4AC5FE-CF56-4CA6-97B1-EEF8F074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08627" y="877413"/>
            <a:ext cx="5609231" cy="5184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7200" b="1" i="1" dirty="0" smtClean="0">
                <a:solidFill>
                  <a:schemeClr val="accent2"/>
                </a:solidFill>
              </a:rPr>
              <a:t>«В далеком         городе»</a:t>
            </a:r>
          </a:p>
          <a:p>
            <a:pPr marL="0" indent="0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i="1" dirty="0" err="1" smtClean="0">
                <a:solidFill>
                  <a:schemeClr val="accent4">
                    <a:lumMod val="75000"/>
                  </a:schemeClr>
                </a:solidFill>
              </a:rPr>
              <a:t>Мустай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 Карим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787644" y="2887374"/>
            <a:ext cx="3718455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24" y="530352"/>
            <a:ext cx="4067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6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8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2</cp:revision>
  <dcterms:created xsi:type="dcterms:W3CDTF">2013-10-05T06:42:32Z</dcterms:created>
  <dcterms:modified xsi:type="dcterms:W3CDTF">2013-10-05T06:51:44Z</dcterms:modified>
</cp:coreProperties>
</file>