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3" r:id="rId3"/>
    <p:sldId id="274" r:id="rId4"/>
    <p:sldId id="267" r:id="rId5"/>
    <p:sldId id="268" r:id="rId6"/>
    <p:sldId id="269" r:id="rId7"/>
    <p:sldId id="270" r:id="rId8"/>
    <p:sldId id="271" r:id="rId9"/>
    <p:sldId id="272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2/1/2013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1%D0%BB%D0%B0%D1%82%D0%B8%D0%B2" TargetMode="External"/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8800" y="1371600"/>
            <a:ext cx="6400800" cy="2514600"/>
          </a:xfrm>
        </p:spPr>
        <p:txBody>
          <a:bodyPr>
            <a:noAutofit/>
          </a:bodyPr>
          <a:lstStyle/>
          <a:p>
            <a:r>
              <a:rPr lang="ru-RU" sz="5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5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5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5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5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5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5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5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5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50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«Вот такие ребусы!» </a:t>
            </a:r>
            <a:br>
              <a:rPr lang="ru-RU" sz="54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sz="18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внеклассное мероприятие для обучающихся 5 класса</a:t>
            </a:r>
            <a:r>
              <a:rPr lang="ru-RU" sz="48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4800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5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57600" y="4343400"/>
            <a:ext cx="5334000" cy="13716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Учитель математики: </a:t>
            </a:r>
          </a:p>
          <a:p>
            <a:pPr algn="ctr"/>
            <a:r>
              <a:rPr lang="ru-RU" sz="2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Гончарова И.В. </a:t>
            </a:r>
          </a:p>
          <a:p>
            <a:pPr algn="ctr"/>
            <a:r>
              <a:rPr lang="ru-RU" sz="24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МБОУ СОШ №35 г. Белгорода</a:t>
            </a:r>
            <a:endParaRPr lang="ru-RU" sz="24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Ребус №1</a:t>
            </a:r>
            <a:endParaRPr lang="ru-RU" sz="60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math0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1676400"/>
            <a:ext cx="6629400" cy="2819400"/>
          </a:xfrm>
        </p:spPr>
      </p:pic>
      <p:sp>
        <p:nvSpPr>
          <p:cNvPr id="10" name="Прямоугольник 9"/>
          <p:cNvSpPr/>
          <p:nvPr/>
        </p:nvSpPr>
        <p:spPr>
          <a:xfrm>
            <a:off x="2971800" y="4724400"/>
            <a:ext cx="36599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Ми   	Нос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Ребус №2</a:t>
            </a:r>
            <a:endParaRPr lang="ru-RU" sz="6000" dirty="0"/>
          </a:p>
        </p:txBody>
      </p:sp>
      <p:pic>
        <p:nvPicPr>
          <p:cNvPr id="1026" name="Picture 2" descr="C:\Documents and Settings\Dmitry\Рабочий стол\нужное\math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981200"/>
            <a:ext cx="6705600" cy="29718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4600" y="5029200"/>
            <a:ext cx="45384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Очки Слон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Ребус №3</a:t>
            </a:r>
            <a:endParaRPr lang="ru-RU" sz="6000" dirty="0"/>
          </a:p>
        </p:txBody>
      </p:sp>
      <p:pic>
        <p:nvPicPr>
          <p:cNvPr id="2050" name="Picture 2" descr="C:\Documents and Settings\Dmitry\Рабочий стол\нужное\math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6477000" cy="3124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14400" y="4572000"/>
            <a:ext cx="67233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Муравей  Веник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Ребус №4</a:t>
            </a:r>
            <a:endParaRPr lang="ru-RU" sz="6000" dirty="0"/>
          </a:p>
        </p:txBody>
      </p:sp>
      <p:pic>
        <p:nvPicPr>
          <p:cNvPr id="3074" name="Picture 2" descr="C:\Documents and Settings\Dmitry\Рабочий стол\нужное\math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00200"/>
            <a:ext cx="6477000" cy="27432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19400" y="4724400"/>
            <a:ext cx="3845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Кот   Кот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Ребус №5</a:t>
            </a:r>
            <a:endParaRPr lang="ru-RU" sz="6000" dirty="0"/>
          </a:p>
        </p:txBody>
      </p:sp>
      <p:pic>
        <p:nvPicPr>
          <p:cNvPr id="4098" name="Picture 2" descr="C:\Documents and Settings\Dmitry\Рабочий стол\нужное\math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524000"/>
            <a:ext cx="6400800" cy="28194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72940" y="4572000"/>
            <a:ext cx="49391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Три Ремень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Ребус №6</a:t>
            </a:r>
            <a:endParaRPr lang="ru-RU" sz="6000" dirty="0"/>
          </a:p>
        </p:txBody>
      </p:sp>
      <p:pic>
        <p:nvPicPr>
          <p:cNvPr id="5122" name="Picture 2" descr="C:\Documents and Settings\Dmitry\Рабочий стол\нужное\math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6477000" cy="304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819400" y="4876800"/>
            <a:ext cx="38843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Да  Часы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Ребус №7</a:t>
            </a:r>
            <a:endParaRPr lang="ru-RU" sz="6000" dirty="0"/>
          </a:p>
        </p:txBody>
      </p:sp>
      <p:pic>
        <p:nvPicPr>
          <p:cNvPr id="6146" name="Picture 2" descr="C:\Documents and Settings\Dmitry\Рабочий стол\нужное\math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676400"/>
            <a:ext cx="6858000" cy="29718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90600" y="4648200"/>
            <a:ext cx="69894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Перо  Ми Ракета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Ребус №8</a:t>
            </a:r>
            <a:endParaRPr lang="ru-RU" sz="6000" dirty="0"/>
          </a:p>
        </p:txBody>
      </p:sp>
      <p:pic>
        <p:nvPicPr>
          <p:cNvPr id="7170" name="Picture 2" descr="C:\Documents and Settings\Dmitry\Рабочий стол\нужное\math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676400"/>
            <a:ext cx="6781800" cy="2895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4600" y="4724400"/>
            <a:ext cx="4131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Сто  Пень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Ребус №9</a:t>
            </a:r>
            <a:endParaRPr lang="ru-RU" sz="6000" dirty="0"/>
          </a:p>
        </p:txBody>
      </p:sp>
      <p:pic>
        <p:nvPicPr>
          <p:cNvPr id="8194" name="Picture 2" descr="C:\Documents and Settings\Dmitry\Рабочий стол\нужное\math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76400"/>
            <a:ext cx="6629400" cy="2667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057400" y="4648200"/>
            <a:ext cx="53030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…  Енот  Ель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Ребус №10</a:t>
            </a:r>
            <a:endParaRPr lang="ru-RU" sz="6000" dirty="0"/>
          </a:p>
        </p:txBody>
      </p:sp>
      <p:pic>
        <p:nvPicPr>
          <p:cNvPr id="9218" name="Picture 2" descr="C:\Documents and Settings\Dmitry\Рабочий стол\нужное\math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752600"/>
            <a:ext cx="6705600" cy="29718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828800" y="4800600"/>
            <a:ext cx="51988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…  Дартс  Кит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020762"/>
          </a:xfrm>
        </p:spPr>
        <p:txBody>
          <a:bodyPr>
            <a:normAutofit fontScale="90000"/>
          </a:bodyPr>
          <a:lstStyle/>
          <a:p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Цель нашего занятия:</a:t>
            </a: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>
            <a:normAutofit fontScale="92500"/>
          </a:bodyPr>
          <a:lstStyle/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узнать что такое ребус;</a:t>
            </a:r>
          </a:p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узнать правила разгадывания ребусов;</a:t>
            </a:r>
          </a:p>
          <a:p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попробовать разгадать несколько ребусов</a:t>
            </a:r>
            <a:endParaRPr lang="ru-RU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ОТВЕТЫ:</a:t>
            </a:r>
            <a:endParaRPr lang="ru-RU" sz="66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Минус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Число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Уравнение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Ответ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Пример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Задача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Периметр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Степень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Знаменатель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4000" dirty="0" smtClean="0">
                <a:solidFill>
                  <a:srgbClr val="002060"/>
                </a:solidFill>
              </a:rPr>
              <a:t>Квадрат</a:t>
            </a:r>
          </a:p>
          <a:p>
            <a:pPr marL="457200" indent="-457200">
              <a:buFont typeface="+mj-lt"/>
              <a:buAutoNum type="arabicPeriod"/>
            </a:pPr>
            <a:endParaRPr lang="ru-RU" dirty="0" smtClean="0"/>
          </a:p>
          <a:p>
            <a:pPr marL="457200" indent="-45720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ru-RU" sz="54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задание:</a:t>
            </a:r>
            <a:r>
              <a:rPr lang="ru-RU" sz="32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3200" b="1" cap="none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Придумайте и нарисуйте ребус, который связан с математическим понятием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cap="none" dirty="0" smtClean="0">
                <a:ln/>
                <a:solidFill>
                  <a:schemeClr val="accent3"/>
                </a:solidFill>
              </a:rPr>
              <a:t>Что такое ребус?</a:t>
            </a:r>
            <a:endParaRPr lang="ru-RU" sz="54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2060"/>
                </a:solidFill>
              </a:rPr>
              <a:t>Ре́бус</a:t>
            </a:r>
            <a:r>
              <a:rPr lang="ru-RU" dirty="0" smtClean="0">
                <a:solidFill>
                  <a:srgbClr val="002060"/>
                </a:solidFill>
              </a:rPr>
              <a:t> (</a:t>
            </a:r>
            <a:r>
              <a:rPr lang="ru-RU" dirty="0" smtClean="0">
                <a:solidFill>
                  <a:srgbClr val="002060"/>
                </a:solidFill>
                <a:hlinkClick r:id="rId2" action="ppaction://hlinkfile" tooltip="Латинский язык"/>
              </a:rPr>
              <a:t>лат.</a:t>
            </a:r>
            <a:r>
              <a:rPr lang="ru-RU" dirty="0" smtClean="0">
                <a:solidFill>
                  <a:srgbClr val="002060"/>
                </a:solidFill>
              </a:rPr>
              <a:t> </a:t>
            </a:r>
            <a:r>
              <a:rPr lang="la-Latn" i="1" dirty="0" smtClean="0">
                <a:solidFill>
                  <a:srgbClr val="002060"/>
                </a:solidFill>
              </a:rPr>
              <a:t>rebus</a:t>
            </a:r>
            <a:r>
              <a:rPr lang="ru-RU" dirty="0" smtClean="0">
                <a:solidFill>
                  <a:srgbClr val="002060"/>
                </a:solidFill>
              </a:rPr>
              <a:t>, при помощи вещей; форма </a:t>
            </a:r>
            <a:r>
              <a:rPr lang="ru-RU" dirty="0" smtClean="0">
                <a:solidFill>
                  <a:srgbClr val="002060"/>
                </a:solidFill>
                <a:hlinkClick r:id="rId3" action="ppaction://hlinkfile" tooltip="Аблатив"/>
              </a:rPr>
              <a:t>аблатива</a:t>
            </a:r>
            <a:r>
              <a:rPr lang="ru-RU" dirty="0" smtClean="0">
                <a:solidFill>
                  <a:srgbClr val="002060"/>
                </a:solidFill>
              </a:rPr>
              <a:t> множественного числа от </a:t>
            </a:r>
            <a:r>
              <a:rPr lang="ru-RU" i="1" dirty="0" err="1" smtClean="0">
                <a:solidFill>
                  <a:srgbClr val="002060"/>
                </a:solidFill>
              </a:rPr>
              <a:t>res</a:t>
            </a:r>
            <a:r>
              <a:rPr lang="ru-RU" dirty="0" smtClean="0">
                <a:solidFill>
                  <a:srgbClr val="002060"/>
                </a:solidFill>
              </a:rPr>
              <a:t> — вещь) — загадка, в которой разгадываемые слова даны в виде рисунков в сочетании с буквами и другими знаками.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Игроку даётся слово или фраза, зашифрованная в виде последовательности рисунков, букв, слогов или чисел, которые, если произнести вслух, и должны дать искомое слово или фразу — например, число «100» с изображением человеческого лица может означать «сторож» или «сторожа».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3600" b="1" cap="none" dirty="0" smtClean="0">
                <a:ln/>
                <a:solidFill>
                  <a:schemeClr val="accent3"/>
                </a:solidFill>
              </a:rPr>
              <a:t>Правила разгадывания ребусов</a:t>
            </a:r>
            <a:endParaRPr lang="ru-RU" sz="3600" b="1" cap="none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Ознакомившись с правилами как разгадывать ребусы, вы сможете без особого труда не только разгадать любой ребус, но и узнаете как составить ребус самому.</a:t>
            </a:r>
          </a:p>
          <a:p>
            <a:pPr marL="457200" indent="-457200"/>
            <a:r>
              <a:rPr lang="ru-RU" dirty="0" smtClean="0">
                <a:solidFill>
                  <a:srgbClr val="002060"/>
                </a:solidFill>
              </a:rPr>
              <a:t>Название всего, что изображено на картинках в ребусе, читается только в именительном падеже. </a:t>
            </a:r>
          </a:p>
          <a:p>
            <a:pPr marL="457200" indent="-457200"/>
            <a:r>
              <a:rPr lang="ru-RU" dirty="0" smtClean="0">
                <a:solidFill>
                  <a:srgbClr val="002060"/>
                </a:solidFill>
              </a:rPr>
              <a:t>Картинка в ребусе может иметь не одно название. Пример: нога и лапа, глаз и око; или изображение может иметь общее или частное название (птица - общее название; петух, голубь, чайка - частное название). 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none" dirty="0" smtClean="0">
                <a:ln/>
                <a:solidFill>
                  <a:schemeClr val="accent3"/>
                </a:solidFill>
              </a:rPr>
              <a:t>Правила разгадывания ребусов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7467600" cy="502615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Запятые (не имеет значения, перевёрнутые или нет) указывают, что из слова следует убрать крайние буквы. Сначала слова, если запятые стоят перед картинкой, или с конца слова, если запятые после картинки. Количество букв, которые нужно убрать, соответствует количеству запятых.  </a:t>
            </a:r>
            <a:r>
              <a:rPr lang="ru-RU" sz="3600" dirty="0" smtClean="0">
                <a:solidFill>
                  <a:srgbClr val="002060"/>
                </a:solidFill>
              </a:rPr>
              <a:t> </a:t>
            </a:r>
            <a:r>
              <a:rPr lang="ru-RU" sz="3200" dirty="0" smtClean="0">
                <a:solidFill>
                  <a:srgbClr val="0070C0"/>
                </a:solidFill>
              </a:rPr>
              <a:t>,,Колесо,</a:t>
            </a:r>
            <a:r>
              <a:rPr lang="ru-RU" dirty="0" smtClean="0">
                <a:solidFill>
                  <a:srgbClr val="0070C0"/>
                </a:solidFill>
              </a:rPr>
              <a:t>     </a:t>
            </a:r>
            <a:r>
              <a:rPr lang="ru-RU" sz="3200" dirty="0" smtClean="0">
                <a:solidFill>
                  <a:srgbClr val="0070C0"/>
                </a:solidFill>
              </a:rPr>
              <a:t>ЛЕС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Зачёркнутые буквы - такие буквы следует убрать из слова. Если зачёркнутые буквы повторяются, то они убираются все.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solidFill>
                  <a:srgbClr val="0070C0"/>
                </a:solidFill>
              </a:rPr>
              <a:t> КАССЕТА 	КАССА</a:t>
            </a:r>
          </a:p>
          <a:p>
            <a:pPr marL="457200" indent="-457200">
              <a:buNone/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H="1">
            <a:off x="2133600" y="5410200"/>
            <a:ext cx="576000" cy="540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none" dirty="0" smtClean="0">
                <a:ln/>
                <a:solidFill>
                  <a:schemeClr val="accent3"/>
                </a:solidFill>
              </a:rPr>
              <a:t>Правила разгадывания ребусов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Зачёркнутые цифры указывают, что в слове такую по счёту букву надо убрать.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Знак равенства между буквами (А=Е) указывает, что нужно заменить все буквы А на Е. Равенство 1=Е указывает на замену только первой буквы в слове.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ПИЛА  п=с   СИЛА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Стрелка между буквами (Е -&gt; В) тоже указывает на соответствующую замену букв.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Цифры 1,2,7,5 над картинкой указывают, что из данного слова нужно взять буквы под номерами 1,2,7,5 и составить их в том порядке, в котором расположены цифры. </a:t>
            </a:r>
            <a:r>
              <a:rPr lang="ru-RU" dirty="0" smtClean="0">
                <a:solidFill>
                  <a:srgbClr val="0070C0"/>
                </a:solidFill>
              </a:rPr>
              <a:t>ТАРАКАН   ТАНК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none" dirty="0" smtClean="0">
                <a:ln/>
                <a:solidFill>
                  <a:schemeClr val="accent3"/>
                </a:solidFill>
              </a:rPr>
              <a:t>Правила разгадывания ребусов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Перевёрнутый вверх ногами рисунок указывает, что слово следует читать справа налево. (КОТ - ТОК)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Стрелка, остриём влево, изображённая над картинкой указывает, что после того как слово расшифровано его нужно прочитать задом наперёд.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Когда в ребусе используется дробь, это разгадывается как "НА" (разделить НА). Если же в ребусе используется дробь со знаменателем 2, то это разгадывается как "ПОЛ" (половина).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cap="none" dirty="0" smtClean="0">
                <a:ln/>
                <a:solidFill>
                  <a:schemeClr val="accent3"/>
                </a:solidFill>
              </a:rPr>
              <a:t>Правила разгадывания ребусов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При составлении ребусов используют ноты. Для определения ноты имеет значение только то, на какой черте расположена чёрная точка (нота).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Внутри буквы "О" расположен слог "ДА", получается В-О-ДА, т.е. "ВОДА". Также это можно прочитать как "ДА-В-О". Выбирается вариант, подходящий по смыслу.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Когда картинки расположены друг над другом, это читается как "НАД", "НА", "ПОД" (в зависимости от того, что подходит по смыслу).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Буква, состоящая из других букв, читается как предлог "ИЗ". Например из буквы "Б" составим букву "А", то получим: из «Б» «А» (ИЗБА).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cap="none" dirty="0" smtClean="0">
                <a:ln/>
                <a:solidFill>
                  <a:schemeClr val="accent3"/>
                </a:solidFill>
              </a:rPr>
              <a:t>Правила разгадывания ребусов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>
                <a:solidFill>
                  <a:srgbClr val="002060"/>
                </a:solidFill>
              </a:rPr>
              <a:t>Буква, изображённая за другой буквой, читается как предлог "ЗА" или «ПЕРЕД». Выбирается вариант, подходящий по смыслу.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Перечёркнутый знак "=" между картинками следует читать как "НЕ" (Пример: «С» НЕ равно «Г»).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Двойная стрелка между цифрами означает, что буквы под этими номерами нужно поменять местами друг с другом. </a:t>
            </a:r>
          </a:p>
          <a:p>
            <a:pPr>
              <a:buNone/>
            </a:pPr>
            <a:r>
              <a:rPr lang="ru-RU" sz="2600" dirty="0" smtClean="0">
                <a:solidFill>
                  <a:srgbClr val="FF0000"/>
                </a:solidFill>
              </a:rPr>
              <a:t>Ну что теперь вы готовы решить любой ребус?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101</TotalTime>
  <Words>655</Words>
  <Application>Microsoft Office PowerPoint</Application>
  <PresentationFormat>Экран (4:3)</PresentationFormat>
  <Paragraphs>72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     «Вот такие ребусы!»  внеклассное мероприятие для обучающихся 5 класса </vt:lpstr>
      <vt:lpstr>Цель нашего занятия: </vt:lpstr>
      <vt:lpstr>Что такое ребус?</vt:lpstr>
      <vt:lpstr>Правила разгадывания ребусов</vt:lpstr>
      <vt:lpstr>Правила разгадывания ребусов</vt:lpstr>
      <vt:lpstr>Правила разгадывания ребусов</vt:lpstr>
      <vt:lpstr>Правила разгадывания ребусов</vt:lpstr>
      <vt:lpstr>Правила разгадывания ребусов</vt:lpstr>
      <vt:lpstr>Правила разгадывания ребусов</vt:lpstr>
      <vt:lpstr>Ребус №1</vt:lpstr>
      <vt:lpstr>Ребус №2</vt:lpstr>
      <vt:lpstr>Ребус №3</vt:lpstr>
      <vt:lpstr>Ребус №4</vt:lpstr>
      <vt:lpstr>Ребус №5</vt:lpstr>
      <vt:lpstr>Ребус №6</vt:lpstr>
      <vt:lpstr>Ребус №7</vt:lpstr>
      <vt:lpstr>Ребус №8</vt:lpstr>
      <vt:lpstr>Ребус №9</vt:lpstr>
      <vt:lpstr>Ребус №10</vt:lpstr>
      <vt:lpstr>ОТВЕТЫ:</vt:lpstr>
      <vt:lpstr>Домашнее задание: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«Математические ребусы»</dc:title>
  <cp:lastModifiedBy>INNA</cp:lastModifiedBy>
  <cp:revision>15</cp:revision>
  <dcterms:modified xsi:type="dcterms:W3CDTF">2013-02-01T15:50:32Z</dcterms:modified>
</cp:coreProperties>
</file>