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62" r:id="rId3"/>
    <p:sldId id="257" r:id="rId4"/>
    <p:sldId id="270" r:id="rId5"/>
    <p:sldId id="261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1764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A70D8-E321-497F-B2FF-4470C15F56C7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DF6B9F-0199-4972-A91A-EF344F55A75F}">
      <dgm:prSet phldrT="[Текст]"/>
      <dgm:spPr/>
      <dgm:t>
        <a:bodyPr/>
        <a:lstStyle/>
        <a:p>
          <a:r>
            <a:rPr lang="ru-RU" dirty="0" smtClean="0"/>
            <a:t>Факторы здоровья</a:t>
          </a:r>
          <a:endParaRPr lang="ru-RU" dirty="0"/>
        </a:p>
      </dgm:t>
    </dgm:pt>
    <dgm:pt modelId="{6DC6BE21-0A7D-46F9-A1B0-6A9E8ECEBA62}" type="parTrans" cxnId="{A2114E87-99FA-49EE-B9DC-59A49F1DE809}">
      <dgm:prSet/>
      <dgm:spPr/>
      <dgm:t>
        <a:bodyPr/>
        <a:lstStyle/>
        <a:p>
          <a:endParaRPr lang="ru-RU"/>
        </a:p>
      </dgm:t>
    </dgm:pt>
    <dgm:pt modelId="{FE3E9F0D-0174-430B-82C1-1285217E8B38}" type="sibTrans" cxnId="{A2114E87-99FA-49EE-B9DC-59A49F1DE809}">
      <dgm:prSet/>
      <dgm:spPr/>
      <dgm:t>
        <a:bodyPr/>
        <a:lstStyle/>
        <a:p>
          <a:endParaRPr lang="ru-RU"/>
        </a:p>
      </dgm:t>
    </dgm:pt>
    <dgm:pt modelId="{DFD524A7-B10A-4EC0-8ADE-DF939BCDCBBE}">
      <dgm:prSet phldrT="[Текст]"/>
      <dgm:spPr/>
      <dgm:t>
        <a:bodyPr/>
        <a:lstStyle/>
        <a:p>
          <a:r>
            <a:rPr lang="ru-RU" dirty="0" smtClean="0"/>
            <a:t>Позитивные</a:t>
          </a:r>
          <a:endParaRPr lang="ru-RU" dirty="0"/>
        </a:p>
      </dgm:t>
    </dgm:pt>
    <dgm:pt modelId="{023BC644-C5DA-4A11-AFCF-E92ECB76276E}" type="parTrans" cxnId="{33307E13-1309-4C59-8919-8C1D4AA59C94}">
      <dgm:prSet/>
      <dgm:spPr/>
      <dgm:t>
        <a:bodyPr/>
        <a:lstStyle/>
        <a:p>
          <a:endParaRPr lang="ru-RU"/>
        </a:p>
      </dgm:t>
    </dgm:pt>
    <dgm:pt modelId="{655445A9-4E75-4112-8C0C-2F1ECB280E01}" type="sibTrans" cxnId="{33307E13-1309-4C59-8919-8C1D4AA59C94}">
      <dgm:prSet/>
      <dgm:spPr/>
      <dgm:t>
        <a:bodyPr/>
        <a:lstStyle/>
        <a:p>
          <a:endParaRPr lang="ru-RU"/>
        </a:p>
      </dgm:t>
    </dgm:pt>
    <dgm:pt modelId="{43CA08A0-A18A-4470-BE99-8CD335B7957E}">
      <dgm:prSet phldrT="[Текст]"/>
      <dgm:spPr/>
      <dgm:t>
        <a:bodyPr/>
        <a:lstStyle/>
        <a:p>
          <a:r>
            <a:rPr lang="ru-RU" dirty="0" smtClean="0"/>
            <a:t>Негативные </a:t>
          </a:r>
          <a:endParaRPr lang="ru-RU" dirty="0"/>
        </a:p>
      </dgm:t>
    </dgm:pt>
    <dgm:pt modelId="{FC56DC46-4C9D-4303-B383-D3D687127A1C}" type="parTrans" cxnId="{CF375FC8-AAF7-47EF-A17E-0DF66C73AE23}">
      <dgm:prSet/>
      <dgm:spPr/>
      <dgm:t>
        <a:bodyPr/>
        <a:lstStyle/>
        <a:p>
          <a:endParaRPr lang="ru-RU"/>
        </a:p>
      </dgm:t>
    </dgm:pt>
    <dgm:pt modelId="{37EDD426-E52B-4C8C-845D-59C9A17FDDA1}" type="sibTrans" cxnId="{CF375FC8-AAF7-47EF-A17E-0DF66C73AE23}">
      <dgm:prSet/>
      <dgm:spPr/>
      <dgm:t>
        <a:bodyPr/>
        <a:lstStyle/>
        <a:p>
          <a:endParaRPr lang="ru-RU"/>
        </a:p>
      </dgm:t>
    </dgm:pt>
    <dgm:pt modelId="{2E167712-F5D3-4C72-AFF4-B0B6F7D1EEBC}" type="pres">
      <dgm:prSet presAssocID="{CF2A70D8-E321-497F-B2FF-4470C15F56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3ADD3FC-42E7-48BF-A42E-EF1A4C061A56}" type="pres">
      <dgm:prSet presAssocID="{46DF6B9F-0199-4972-A91A-EF344F55A75F}" presName="vertOne" presStyleCnt="0"/>
      <dgm:spPr/>
    </dgm:pt>
    <dgm:pt modelId="{258017C2-AB7D-4738-860D-AAF7445DEFE7}" type="pres">
      <dgm:prSet presAssocID="{46DF6B9F-0199-4972-A91A-EF344F55A75F}" presName="txOne" presStyleLbl="node0" presStyleIdx="0" presStyleCnt="1">
        <dgm:presLayoutVars>
          <dgm:chPref val="3"/>
        </dgm:presLayoutVars>
      </dgm:prSet>
      <dgm:spPr/>
    </dgm:pt>
    <dgm:pt modelId="{24E90EA0-4FC3-49A3-BE6A-EDD260372759}" type="pres">
      <dgm:prSet presAssocID="{46DF6B9F-0199-4972-A91A-EF344F55A75F}" presName="parTransOne" presStyleCnt="0"/>
      <dgm:spPr/>
    </dgm:pt>
    <dgm:pt modelId="{2FFAE061-30B2-41AB-A444-6B6A85B10003}" type="pres">
      <dgm:prSet presAssocID="{46DF6B9F-0199-4972-A91A-EF344F55A75F}" presName="horzOne" presStyleCnt="0"/>
      <dgm:spPr/>
    </dgm:pt>
    <dgm:pt modelId="{93CFC29F-247F-4E4A-91AD-69E097C8A140}" type="pres">
      <dgm:prSet presAssocID="{DFD524A7-B10A-4EC0-8ADE-DF939BCDCBBE}" presName="vertTwo" presStyleCnt="0"/>
      <dgm:spPr/>
    </dgm:pt>
    <dgm:pt modelId="{92A3C563-72EC-443D-A52D-614A56183AE3}" type="pres">
      <dgm:prSet presAssocID="{DFD524A7-B10A-4EC0-8ADE-DF939BCDCBBE}" presName="txTwo" presStyleLbl="node2" presStyleIdx="0" presStyleCnt="2">
        <dgm:presLayoutVars>
          <dgm:chPref val="3"/>
        </dgm:presLayoutVars>
      </dgm:prSet>
      <dgm:spPr/>
    </dgm:pt>
    <dgm:pt modelId="{C551A71E-A77F-4777-A142-6D8CA2F16314}" type="pres">
      <dgm:prSet presAssocID="{DFD524A7-B10A-4EC0-8ADE-DF939BCDCBBE}" presName="horzTwo" presStyleCnt="0"/>
      <dgm:spPr/>
    </dgm:pt>
    <dgm:pt modelId="{CA0FC617-49BD-4392-A413-B2C50FED2A58}" type="pres">
      <dgm:prSet presAssocID="{655445A9-4E75-4112-8C0C-2F1ECB280E01}" presName="sibSpaceTwo" presStyleCnt="0"/>
      <dgm:spPr/>
    </dgm:pt>
    <dgm:pt modelId="{974F5CE5-3C8B-4319-B95F-787F6EA3772F}" type="pres">
      <dgm:prSet presAssocID="{43CA08A0-A18A-4470-BE99-8CD335B7957E}" presName="vertTwo" presStyleCnt="0"/>
      <dgm:spPr/>
    </dgm:pt>
    <dgm:pt modelId="{190CE985-767B-403E-B697-46D2C504B46C}" type="pres">
      <dgm:prSet presAssocID="{43CA08A0-A18A-4470-BE99-8CD335B7957E}" presName="txTwo" presStyleLbl="node2" presStyleIdx="1" presStyleCnt="2">
        <dgm:presLayoutVars>
          <dgm:chPref val="3"/>
        </dgm:presLayoutVars>
      </dgm:prSet>
      <dgm:spPr/>
    </dgm:pt>
    <dgm:pt modelId="{3BC38EBC-5DC3-475D-AFB2-8C691B68E024}" type="pres">
      <dgm:prSet presAssocID="{43CA08A0-A18A-4470-BE99-8CD335B7957E}" presName="horzTwo" presStyleCnt="0"/>
      <dgm:spPr/>
    </dgm:pt>
  </dgm:ptLst>
  <dgm:cxnLst>
    <dgm:cxn modelId="{75E54CB0-ACC4-4435-9C9C-A0620692FBB5}" type="presOf" srcId="{46DF6B9F-0199-4972-A91A-EF344F55A75F}" destId="{258017C2-AB7D-4738-860D-AAF7445DEFE7}" srcOrd="0" destOrd="0" presId="urn:microsoft.com/office/officeart/2005/8/layout/hierarchy4"/>
    <dgm:cxn modelId="{C1135D33-3938-472B-9CD1-4C78404F0E6E}" type="presOf" srcId="{43CA08A0-A18A-4470-BE99-8CD335B7957E}" destId="{190CE985-767B-403E-B697-46D2C504B46C}" srcOrd="0" destOrd="0" presId="urn:microsoft.com/office/officeart/2005/8/layout/hierarchy4"/>
    <dgm:cxn modelId="{9FC68A33-082E-4084-8128-62D7499EB00B}" type="presOf" srcId="{DFD524A7-B10A-4EC0-8ADE-DF939BCDCBBE}" destId="{92A3C563-72EC-443D-A52D-614A56183AE3}" srcOrd="0" destOrd="0" presId="urn:microsoft.com/office/officeart/2005/8/layout/hierarchy4"/>
    <dgm:cxn modelId="{33307E13-1309-4C59-8919-8C1D4AA59C94}" srcId="{46DF6B9F-0199-4972-A91A-EF344F55A75F}" destId="{DFD524A7-B10A-4EC0-8ADE-DF939BCDCBBE}" srcOrd="0" destOrd="0" parTransId="{023BC644-C5DA-4A11-AFCF-E92ECB76276E}" sibTransId="{655445A9-4E75-4112-8C0C-2F1ECB280E01}"/>
    <dgm:cxn modelId="{A2114E87-99FA-49EE-B9DC-59A49F1DE809}" srcId="{CF2A70D8-E321-497F-B2FF-4470C15F56C7}" destId="{46DF6B9F-0199-4972-A91A-EF344F55A75F}" srcOrd="0" destOrd="0" parTransId="{6DC6BE21-0A7D-46F9-A1B0-6A9E8ECEBA62}" sibTransId="{FE3E9F0D-0174-430B-82C1-1285217E8B38}"/>
    <dgm:cxn modelId="{CF375FC8-AAF7-47EF-A17E-0DF66C73AE23}" srcId="{46DF6B9F-0199-4972-A91A-EF344F55A75F}" destId="{43CA08A0-A18A-4470-BE99-8CD335B7957E}" srcOrd="1" destOrd="0" parTransId="{FC56DC46-4C9D-4303-B383-D3D687127A1C}" sibTransId="{37EDD426-E52B-4C8C-845D-59C9A17FDDA1}"/>
    <dgm:cxn modelId="{8F40949E-8451-435D-A5E3-AA7206CFD6C9}" type="presOf" srcId="{CF2A70D8-E321-497F-B2FF-4470C15F56C7}" destId="{2E167712-F5D3-4C72-AFF4-B0B6F7D1EEBC}" srcOrd="0" destOrd="0" presId="urn:microsoft.com/office/officeart/2005/8/layout/hierarchy4"/>
    <dgm:cxn modelId="{AA160E51-1D70-48D8-AA38-DF799A70648F}" type="presParOf" srcId="{2E167712-F5D3-4C72-AFF4-B0B6F7D1EEBC}" destId="{D3ADD3FC-42E7-48BF-A42E-EF1A4C061A56}" srcOrd="0" destOrd="0" presId="urn:microsoft.com/office/officeart/2005/8/layout/hierarchy4"/>
    <dgm:cxn modelId="{0E2CAEB0-7761-4801-BE97-A03307576392}" type="presParOf" srcId="{D3ADD3FC-42E7-48BF-A42E-EF1A4C061A56}" destId="{258017C2-AB7D-4738-860D-AAF7445DEFE7}" srcOrd="0" destOrd="0" presId="urn:microsoft.com/office/officeart/2005/8/layout/hierarchy4"/>
    <dgm:cxn modelId="{56CC070B-A736-408C-885C-5FAF0A577C54}" type="presParOf" srcId="{D3ADD3FC-42E7-48BF-A42E-EF1A4C061A56}" destId="{24E90EA0-4FC3-49A3-BE6A-EDD260372759}" srcOrd="1" destOrd="0" presId="urn:microsoft.com/office/officeart/2005/8/layout/hierarchy4"/>
    <dgm:cxn modelId="{EAC071F6-7987-4630-BAB6-BBB74B0F0CB4}" type="presParOf" srcId="{D3ADD3FC-42E7-48BF-A42E-EF1A4C061A56}" destId="{2FFAE061-30B2-41AB-A444-6B6A85B10003}" srcOrd="2" destOrd="0" presId="urn:microsoft.com/office/officeart/2005/8/layout/hierarchy4"/>
    <dgm:cxn modelId="{E04A79DF-C769-49F0-B174-FDDA3AA623B2}" type="presParOf" srcId="{2FFAE061-30B2-41AB-A444-6B6A85B10003}" destId="{93CFC29F-247F-4E4A-91AD-69E097C8A140}" srcOrd="0" destOrd="0" presId="urn:microsoft.com/office/officeart/2005/8/layout/hierarchy4"/>
    <dgm:cxn modelId="{C0689799-D881-486E-B178-AAB9D758C03B}" type="presParOf" srcId="{93CFC29F-247F-4E4A-91AD-69E097C8A140}" destId="{92A3C563-72EC-443D-A52D-614A56183AE3}" srcOrd="0" destOrd="0" presId="urn:microsoft.com/office/officeart/2005/8/layout/hierarchy4"/>
    <dgm:cxn modelId="{2A59568C-15B1-4926-8B2F-E4A4B5206F86}" type="presParOf" srcId="{93CFC29F-247F-4E4A-91AD-69E097C8A140}" destId="{C551A71E-A77F-4777-A142-6D8CA2F16314}" srcOrd="1" destOrd="0" presId="urn:microsoft.com/office/officeart/2005/8/layout/hierarchy4"/>
    <dgm:cxn modelId="{85DC22FD-70E3-477D-8668-ABCC048DEF3A}" type="presParOf" srcId="{2FFAE061-30B2-41AB-A444-6B6A85B10003}" destId="{CA0FC617-49BD-4392-A413-B2C50FED2A58}" srcOrd="1" destOrd="0" presId="urn:microsoft.com/office/officeart/2005/8/layout/hierarchy4"/>
    <dgm:cxn modelId="{1C10C25E-5656-4C13-8C8E-D8A5E5991A03}" type="presParOf" srcId="{2FFAE061-30B2-41AB-A444-6B6A85B10003}" destId="{974F5CE5-3C8B-4319-B95F-787F6EA3772F}" srcOrd="2" destOrd="0" presId="urn:microsoft.com/office/officeart/2005/8/layout/hierarchy4"/>
    <dgm:cxn modelId="{A40BB884-01D9-4901-880E-65EECC783622}" type="presParOf" srcId="{974F5CE5-3C8B-4319-B95F-787F6EA3772F}" destId="{190CE985-767B-403E-B697-46D2C504B46C}" srcOrd="0" destOrd="0" presId="urn:microsoft.com/office/officeart/2005/8/layout/hierarchy4"/>
    <dgm:cxn modelId="{D6E2DB03-2DD3-494F-B2D8-2F2F30BA613C}" type="presParOf" srcId="{974F5CE5-3C8B-4319-B95F-787F6EA3772F}" destId="{3BC38EBC-5DC3-475D-AFB2-8C691B68E02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D11259-D882-4A5E-B487-D9A9C02617EC}" type="doc">
      <dgm:prSet loTypeId="urn:microsoft.com/office/officeart/2005/8/layout/chart3" loCatId="cycle" qsTypeId="urn:microsoft.com/office/officeart/2005/8/quickstyle/3d1" qsCatId="3D" csTypeId="urn:microsoft.com/office/officeart/2005/8/colors/accent1_2" csCatId="accent1" phldr="1"/>
      <dgm:spPr/>
    </dgm:pt>
    <dgm:pt modelId="{E99B37CA-154A-4219-AC6E-B629FCB149A2}">
      <dgm:prSet phldrT="[Текст]" custT="1"/>
      <dgm:spPr/>
      <dgm:t>
        <a:bodyPr/>
        <a:lstStyle/>
        <a:p>
          <a:r>
            <a:rPr lang="ru-RU" sz="22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Принятие ванны или мытье в бане</a:t>
          </a:r>
          <a:endParaRPr lang="ru-RU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298C995E-80DB-443A-9157-B6CAB2F935FC}" type="parTrans" cxnId="{0956DD1A-4369-4534-ADA6-AA5E30C02583}">
      <dgm:prSet/>
      <dgm:spPr/>
      <dgm:t>
        <a:bodyPr/>
        <a:lstStyle/>
        <a:p>
          <a:endParaRPr lang="ru-RU"/>
        </a:p>
      </dgm:t>
    </dgm:pt>
    <dgm:pt modelId="{D4160F42-9B98-48E4-AF3C-C7B0382FAB0B}" type="sibTrans" cxnId="{0956DD1A-4369-4534-ADA6-AA5E30C02583}">
      <dgm:prSet/>
      <dgm:spPr/>
      <dgm:t>
        <a:bodyPr/>
        <a:lstStyle/>
        <a:p>
          <a:endParaRPr lang="ru-RU"/>
        </a:p>
      </dgm:t>
    </dgm:pt>
    <dgm:pt modelId="{BCC616B6-01D8-4261-A2B6-445AC64B7335}">
      <dgm:prSet phldrT="[Текст]" custT="1"/>
      <dgm:spPr/>
      <dgm:t>
        <a:bodyPr/>
        <a:lstStyle/>
        <a:p>
          <a:r>
            <a:rPr lang="ru-RU" sz="22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Чистка зубов</a:t>
          </a:r>
          <a:endParaRPr lang="ru-RU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8FBE26E6-8052-4C38-BF20-AF5409610770}" type="parTrans" cxnId="{AD63E855-3DD8-435E-863E-740AA303F089}">
      <dgm:prSet/>
      <dgm:spPr/>
      <dgm:t>
        <a:bodyPr/>
        <a:lstStyle/>
        <a:p>
          <a:endParaRPr lang="ru-RU"/>
        </a:p>
      </dgm:t>
    </dgm:pt>
    <dgm:pt modelId="{DFE88078-E89A-4F99-928C-5CF6FDE25494}" type="sibTrans" cxnId="{AD63E855-3DD8-435E-863E-740AA303F089}">
      <dgm:prSet/>
      <dgm:spPr/>
      <dgm:t>
        <a:bodyPr/>
        <a:lstStyle/>
        <a:p>
          <a:endParaRPr lang="ru-RU"/>
        </a:p>
      </dgm:t>
    </dgm:pt>
    <dgm:pt modelId="{BE1695E4-4607-4DD4-9F9B-408D06FC8446}">
      <dgm:prSet phldrT="[Текст]" custT="1"/>
      <dgm:spPr/>
      <dgm:t>
        <a:bodyPr/>
        <a:lstStyle/>
        <a:p>
          <a:r>
            <a:rPr lang="ru-RU" sz="22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Наличие своей постели и своего полотенца</a:t>
          </a:r>
          <a:endParaRPr lang="ru-RU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3ED5C149-05C7-468F-BF99-403A82A9B051}" type="parTrans" cxnId="{44637D88-6693-4589-ACC2-FC70A8DB1F84}">
      <dgm:prSet/>
      <dgm:spPr/>
      <dgm:t>
        <a:bodyPr/>
        <a:lstStyle/>
        <a:p>
          <a:endParaRPr lang="ru-RU"/>
        </a:p>
      </dgm:t>
    </dgm:pt>
    <dgm:pt modelId="{6AB4117B-6DA5-4D67-B90A-0BF623D2E12F}" type="sibTrans" cxnId="{44637D88-6693-4589-ACC2-FC70A8DB1F84}">
      <dgm:prSet/>
      <dgm:spPr/>
      <dgm:t>
        <a:bodyPr/>
        <a:lstStyle/>
        <a:p>
          <a:endParaRPr lang="ru-RU"/>
        </a:p>
      </dgm:t>
    </dgm:pt>
    <dgm:pt modelId="{3928D449-EF08-4426-9DDA-DF4707962A65}">
      <dgm:prSet phldrT="[Текст]" custT="1"/>
      <dgm:spPr/>
      <dgm:t>
        <a:bodyPr/>
        <a:lstStyle/>
        <a:p>
          <a:r>
            <a:rPr lang="ru-RU" sz="22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Содержание в чистоте своего дома</a:t>
          </a:r>
          <a:endParaRPr lang="ru-RU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FEF773B0-F6C3-48C7-91F7-92CEF1F48739}" type="parTrans" cxnId="{7DC5AAE8-3830-4FC8-A680-D574A33C95AE}">
      <dgm:prSet/>
      <dgm:spPr/>
      <dgm:t>
        <a:bodyPr/>
        <a:lstStyle/>
        <a:p>
          <a:endParaRPr lang="ru-RU"/>
        </a:p>
      </dgm:t>
    </dgm:pt>
    <dgm:pt modelId="{CA1DB113-9A8C-48B8-ACD0-432F3BDD3346}" type="sibTrans" cxnId="{7DC5AAE8-3830-4FC8-A680-D574A33C95AE}">
      <dgm:prSet/>
      <dgm:spPr/>
      <dgm:t>
        <a:bodyPr/>
        <a:lstStyle/>
        <a:p>
          <a:endParaRPr lang="ru-RU"/>
        </a:p>
      </dgm:t>
    </dgm:pt>
    <dgm:pt modelId="{B9CA4ED2-29C0-4719-BED6-9E85297E4EB2}">
      <dgm:prSet phldrT="[Текст]" custT="1"/>
      <dgm:spPr/>
      <dgm:t>
        <a:bodyPr/>
        <a:lstStyle/>
        <a:p>
          <a:r>
            <a:rPr lang="ru-RU" sz="22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Чистота одежды и нательного белья</a:t>
          </a:r>
          <a:endParaRPr lang="ru-RU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28A8A9E2-F5E0-4513-A5B2-9B5B9CD2E3D4}" type="parTrans" cxnId="{43536981-CA86-4F9C-8D25-E18F6A56E0E7}">
      <dgm:prSet/>
      <dgm:spPr/>
      <dgm:t>
        <a:bodyPr/>
        <a:lstStyle/>
        <a:p>
          <a:endParaRPr lang="ru-RU"/>
        </a:p>
      </dgm:t>
    </dgm:pt>
    <dgm:pt modelId="{4FAD4DF9-0C7A-4FC5-A95D-333E78655DFE}" type="sibTrans" cxnId="{43536981-CA86-4F9C-8D25-E18F6A56E0E7}">
      <dgm:prSet/>
      <dgm:spPr/>
      <dgm:t>
        <a:bodyPr/>
        <a:lstStyle/>
        <a:p>
          <a:endParaRPr lang="ru-RU"/>
        </a:p>
      </dgm:t>
    </dgm:pt>
    <dgm:pt modelId="{5EF8FE56-0C42-4AB8-B2A0-3B7D8018882E}" type="pres">
      <dgm:prSet presAssocID="{A9D11259-D882-4A5E-B487-D9A9C02617EC}" presName="compositeShape" presStyleCnt="0">
        <dgm:presLayoutVars>
          <dgm:chMax val="7"/>
          <dgm:dir/>
          <dgm:resizeHandles val="exact"/>
        </dgm:presLayoutVars>
      </dgm:prSet>
      <dgm:spPr/>
    </dgm:pt>
    <dgm:pt modelId="{08A671E7-6E24-4DCE-9D09-746C33F3A899}" type="pres">
      <dgm:prSet presAssocID="{A9D11259-D882-4A5E-B487-D9A9C02617EC}" presName="wedge1" presStyleLbl="node1" presStyleIdx="0" presStyleCnt="5"/>
      <dgm:spPr/>
      <dgm:t>
        <a:bodyPr/>
        <a:lstStyle/>
        <a:p>
          <a:endParaRPr lang="ru-RU"/>
        </a:p>
      </dgm:t>
    </dgm:pt>
    <dgm:pt modelId="{64E67633-EB33-4AB8-A798-25C738D79AE1}" type="pres">
      <dgm:prSet presAssocID="{A9D11259-D882-4A5E-B487-D9A9C02617EC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096D5-D800-41A2-B04D-074596B8BCA6}" type="pres">
      <dgm:prSet presAssocID="{A9D11259-D882-4A5E-B487-D9A9C02617EC}" presName="wedge2" presStyleLbl="node1" presStyleIdx="1" presStyleCnt="5"/>
      <dgm:spPr/>
      <dgm:t>
        <a:bodyPr/>
        <a:lstStyle/>
        <a:p>
          <a:endParaRPr lang="ru-RU"/>
        </a:p>
      </dgm:t>
    </dgm:pt>
    <dgm:pt modelId="{9C7A19C1-47AB-4B16-83F2-8BEE16BB2F36}" type="pres">
      <dgm:prSet presAssocID="{A9D11259-D882-4A5E-B487-D9A9C02617EC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DD655-E1D9-4C76-B7B8-FDE9CB024FFC}" type="pres">
      <dgm:prSet presAssocID="{A9D11259-D882-4A5E-B487-D9A9C02617EC}" presName="wedge3" presStyleLbl="node1" presStyleIdx="2" presStyleCnt="5"/>
      <dgm:spPr/>
      <dgm:t>
        <a:bodyPr/>
        <a:lstStyle/>
        <a:p>
          <a:endParaRPr lang="ru-RU"/>
        </a:p>
      </dgm:t>
    </dgm:pt>
    <dgm:pt modelId="{4189B8EB-A66C-4335-BA60-DFCD0C13B8EC}" type="pres">
      <dgm:prSet presAssocID="{A9D11259-D882-4A5E-B487-D9A9C02617EC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2D818-D7DD-4B24-B1C8-6953F05CE4A0}" type="pres">
      <dgm:prSet presAssocID="{A9D11259-D882-4A5E-B487-D9A9C02617EC}" presName="wedge4" presStyleLbl="node1" presStyleIdx="3" presStyleCnt="5" custLinFactNeighborY="-1085"/>
      <dgm:spPr/>
      <dgm:t>
        <a:bodyPr/>
        <a:lstStyle/>
        <a:p>
          <a:endParaRPr lang="ru-RU"/>
        </a:p>
      </dgm:t>
    </dgm:pt>
    <dgm:pt modelId="{F1268A73-A960-42C9-8BB4-A7A03A773F16}" type="pres">
      <dgm:prSet presAssocID="{A9D11259-D882-4A5E-B487-D9A9C02617EC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798E0-DCBF-42A3-B9FF-392CA1CCBA99}" type="pres">
      <dgm:prSet presAssocID="{A9D11259-D882-4A5E-B487-D9A9C02617EC}" presName="wedge5" presStyleLbl="node1" presStyleIdx="4" presStyleCnt="5"/>
      <dgm:spPr/>
      <dgm:t>
        <a:bodyPr/>
        <a:lstStyle/>
        <a:p>
          <a:endParaRPr lang="ru-RU"/>
        </a:p>
      </dgm:t>
    </dgm:pt>
    <dgm:pt modelId="{D490B930-CF44-4569-9447-68D513B679CA}" type="pres">
      <dgm:prSet presAssocID="{A9D11259-D882-4A5E-B487-D9A9C02617EC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99D88B-EDBC-4D71-A0C2-63BEBB53188B}" type="presOf" srcId="{BCC616B6-01D8-4261-A2B6-445AC64B7335}" destId="{4189B8EB-A66C-4335-BA60-DFCD0C13B8EC}" srcOrd="1" destOrd="0" presId="urn:microsoft.com/office/officeart/2005/8/layout/chart3"/>
    <dgm:cxn modelId="{43536981-CA86-4F9C-8D25-E18F6A56E0E7}" srcId="{A9D11259-D882-4A5E-B487-D9A9C02617EC}" destId="{B9CA4ED2-29C0-4719-BED6-9E85297E4EB2}" srcOrd="1" destOrd="0" parTransId="{28A8A9E2-F5E0-4513-A5B2-9B5B9CD2E3D4}" sibTransId="{4FAD4DF9-0C7A-4FC5-A95D-333E78655DFE}"/>
    <dgm:cxn modelId="{CFD16259-89C9-4A96-B2B4-29EE4D233E4E}" type="presOf" srcId="{BE1695E4-4607-4DD4-9F9B-408D06FC8446}" destId="{F1268A73-A960-42C9-8BB4-A7A03A773F16}" srcOrd="1" destOrd="0" presId="urn:microsoft.com/office/officeart/2005/8/layout/chart3"/>
    <dgm:cxn modelId="{0956DD1A-4369-4534-ADA6-AA5E30C02583}" srcId="{A9D11259-D882-4A5E-B487-D9A9C02617EC}" destId="{E99B37CA-154A-4219-AC6E-B629FCB149A2}" srcOrd="0" destOrd="0" parTransId="{298C995E-80DB-443A-9157-B6CAB2F935FC}" sibTransId="{D4160F42-9B98-48E4-AF3C-C7B0382FAB0B}"/>
    <dgm:cxn modelId="{A17F5DFC-B0B3-4213-A5A0-0E8527E14EC3}" type="presOf" srcId="{BCC616B6-01D8-4261-A2B6-445AC64B7335}" destId="{6BEDD655-E1D9-4C76-B7B8-FDE9CB024FFC}" srcOrd="0" destOrd="0" presId="urn:microsoft.com/office/officeart/2005/8/layout/chart3"/>
    <dgm:cxn modelId="{44637D88-6693-4589-ACC2-FC70A8DB1F84}" srcId="{A9D11259-D882-4A5E-B487-D9A9C02617EC}" destId="{BE1695E4-4607-4DD4-9F9B-408D06FC8446}" srcOrd="3" destOrd="0" parTransId="{3ED5C149-05C7-468F-BF99-403A82A9B051}" sibTransId="{6AB4117B-6DA5-4D67-B90A-0BF623D2E12F}"/>
    <dgm:cxn modelId="{B90C0422-A580-45F2-BB94-CD3E519AD4B5}" type="presOf" srcId="{BE1695E4-4607-4DD4-9F9B-408D06FC8446}" destId="{7542D818-D7DD-4B24-B1C8-6953F05CE4A0}" srcOrd="0" destOrd="0" presId="urn:microsoft.com/office/officeart/2005/8/layout/chart3"/>
    <dgm:cxn modelId="{915DD05A-4EEF-483A-9211-5407C36CA1C1}" type="presOf" srcId="{3928D449-EF08-4426-9DDA-DF4707962A65}" destId="{CB0798E0-DCBF-42A3-B9FF-392CA1CCBA99}" srcOrd="0" destOrd="0" presId="urn:microsoft.com/office/officeart/2005/8/layout/chart3"/>
    <dgm:cxn modelId="{AD63E855-3DD8-435E-863E-740AA303F089}" srcId="{A9D11259-D882-4A5E-B487-D9A9C02617EC}" destId="{BCC616B6-01D8-4261-A2B6-445AC64B7335}" srcOrd="2" destOrd="0" parTransId="{8FBE26E6-8052-4C38-BF20-AF5409610770}" sibTransId="{DFE88078-E89A-4F99-928C-5CF6FDE25494}"/>
    <dgm:cxn modelId="{7DC5AAE8-3830-4FC8-A680-D574A33C95AE}" srcId="{A9D11259-D882-4A5E-B487-D9A9C02617EC}" destId="{3928D449-EF08-4426-9DDA-DF4707962A65}" srcOrd="4" destOrd="0" parTransId="{FEF773B0-F6C3-48C7-91F7-92CEF1F48739}" sibTransId="{CA1DB113-9A8C-48B8-ACD0-432F3BDD3346}"/>
    <dgm:cxn modelId="{BA44C92B-C457-4C1A-8DF0-CDA533804892}" type="presOf" srcId="{B9CA4ED2-29C0-4719-BED6-9E85297E4EB2}" destId="{9C7A19C1-47AB-4B16-83F2-8BEE16BB2F36}" srcOrd="1" destOrd="0" presId="urn:microsoft.com/office/officeart/2005/8/layout/chart3"/>
    <dgm:cxn modelId="{BC04D561-C37C-4379-9754-A9A70D25EB17}" type="presOf" srcId="{3928D449-EF08-4426-9DDA-DF4707962A65}" destId="{D490B930-CF44-4569-9447-68D513B679CA}" srcOrd="1" destOrd="0" presId="urn:microsoft.com/office/officeart/2005/8/layout/chart3"/>
    <dgm:cxn modelId="{DE123852-927C-4EFA-888A-44032CE74A29}" type="presOf" srcId="{B9CA4ED2-29C0-4719-BED6-9E85297E4EB2}" destId="{0B2096D5-D800-41A2-B04D-074596B8BCA6}" srcOrd="0" destOrd="0" presId="urn:microsoft.com/office/officeart/2005/8/layout/chart3"/>
    <dgm:cxn modelId="{7382CA60-1050-4BDF-B6DA-02D299F66C8D}" type="presOf" srcId="{A9D11259-D882-4A5E-B487-D9A9C02617EC}" destId="{5EF8FE56-0C42-4AB8-B2A0-3B7D8018882E}" srcOrd="0" destOrd="0" presId="urn:microsoft.com/office/officeart/2005/8/layout/chart3"/>
    <dgm:cxn modelId="{990F680A-909D-4C08-93F4-0914102B4607}" type="presOf" srcId="{E99B37CA-154A-4219-AC6E-B629FCB149A2}" destId="{08A671E7-6E24-4DCE-9D09-746C33F3A899}" srcOrd="0" destOrd="0" presId="urn:microsoft.com/office/officeart/2005/8/layout/chart3"/>
    <dgm:cxn modelId="{6EA3AB76-04E7-4280-9287-BDCE10E17B5D}" type="presOf" srcId="{E99B37CA-154A-4219-AC6E-B629FCB149A2}" destId="{64E67633-EB33-4AB8-A798-25C738D79AE1}" srcOrd="1" destOrd="0" presId="urn:microsoft.com/office/officeart/2005/8/layout/chart3"/>
    <dgm:cxn modelId="{C4CBCAF2-D06C-4DB2-9E9A-6C5914C31335}" type="presParOf" srcId="{5EF8FE56-0C42-4AB8-B2A0-3B7D8018882E}" destId="{08A671E7-6E24-4DCE-9D09-746C33F3A899}" srcOrd="0" destOrd="0" presId="urn:microsoft.com/office/officeart/2005/8/layout/chart3"/>
    <dgm:cxn modelId="{26B31DDE-4CDE-42F0-8D8A-859BEDFCFE80}" type="presParOf" srcId="{5EF8FE56-0C42-4AB8-B2A0-3B7D8018882E}" destId="{64E67633-EB33-4AB8-A798-25C738D79AE1}" srcOrd="1" destOrd="0" presId="urn:microsoft.com/office/officeart/2005/8/layout/chart3"/>
    <dgm:cxn modelId="{329D1AFD-9121-4880-96EE-8E8BDC77FEBC}" type="presParOf" srcId="{5EF8FE56-0C42-4AB8-B2A0-3B7D8018882E}" destId="{0B2096D5-D800-41A2-B04D-074596B8BCA6}" srcOrd="2" destOrd="0" presId="urn:microsoft.com/office/officeart/2005/8/layout/chart3"/>
    <dgm:cxn modelId="{D86F7A7C-F0CE-4A48-A804-CA27594FD620}" type="presParOf" srcId="{5EF8FE56-0C42-4AB8-B2A0-3B7D8018882E}" destId="{9C7A19C1-47AB-4B16-83F2-8BEE16BB2F36}" srcOrd="3" destOrd="0" presId="urn:microsoft.com/office/officeart/2005/8/layout/chart3"/>
    <dgm:cxn modelId="{332A2C04-E4E5-4FC0-9483-F6FA49AE1B0C}" type="presParOf" srcId="{5EF8FE56-0C42-4AB8-B2A0-3B7D8018882E}" destId="{6BEDD655-E1D9-4C76-B7B8-FDE9CB024FFC}" srcOrd="4" destOrd="0" presId="urn:microsoft.com/office/officeart/2005/8/layout/chart3"/>
    <dgm:cxn modelId="{7F1475E6-9D84-4A61-A1B6-16F1BC8E33B1}" type="presParOf" srcId="{5EF8FE56-0C42-4AB8-B2A0-3B7D8018882E}" destId="{4189B8EB-A66C-4335-BA60-DFCD0C13B8EC}" srcOrd="5" destOrd="0" presId="urn:microsoft.com/office/officeart/2005/8/layout/chart3"/>
    <dgm:cxn modelId="{7158EBAE-8E01-43B1-8A6E-82956B02115A}" type="presParOf" srcId="{5EF8FE56-0C42-4AB8-B2A0-3B7D8018882E}" destId="{7542D818-D7DD-4B24-B1C8-6953F05CE4A0}" srcOrd="6" destOrd="0" presId="urn:microsoft.com/office/officeart/2005/8/layout/chart3"/>
    <dgm:cxn modelId="{2685FB7A-CA7B-41AD-B63B-99EF5332C6B6}" type="presParOf" srcId="{5EF8FE56-0C42-4AB8-B2A0-3B7D8018882E}" destId="{F1268A73-A960-42C9-8BB4-A7A03A773F16}" srcOrd="7" destOrd="0" presId="urn:microsoft.com/office/officeart/2005/8/layout/chart3"/>
    <dgm:cxn modelId="{7644D6EF-0AE7-43F9-BD95-E2F2A1C14330}" type="presParOf" srcId="{5EF8FE56-0C42-4AB8-B2A0-3B7D8018882E}" destId="{CB0798E0-DCBF-42A3-B9FF-392CA1CCBA99}" srcOrd="8" destOrd="0" presId="urn:microsoft.com/office/officeart/2005/8/layout/chart3"/>
    <dgm:cxn modelId="{3E239929-0CB8-4931-BCE1-D25F3A72A28A}" type="presParOf" srcId="{5EF8FE56-0C42-4AB8-B2A0-3B7D8018882E}" destId="{D490B930-CF44-4569-9447-68D513B679CA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8017C2-AB7D-4738-860D-AAF7445DEFE7}">
      <dsp:nvSpPr>
        <dsp:cNvPr id="0" name=""/>
        <dsp:cNvSpPr/>
      </dsp:nvSpPr>
      <dsp:spPr>
        <a:xfrm>
          <a:off x="3375" y="1027"/>
          <a:ext cx="9137249" cy="25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Факторы здоровья</a:t>
          </a:r>
          <a:endParaRPr lang="ru-RU" sz="6500" kern="1200" dirty="0"/>
        </a:p>
      </dsp:txBody>
      <dsp:txXfrm>
        <a:off x="3375" y="1027"/>
        <a:ext cx="9137249" cy="2560322"/>
      </dsp:txXfrm>
    </dsp:sp>
    <dsp:sp modelId="{92A3C563-72EC-443D-A52D-614A56183AE3}">
      <dsp:nvSpPr>
        <dsp:cNvPr id="0" name=""/>
        <dsp:cNvSpPr/>
      </dsp:nvSpPr>
      <dsp:spPr>
        <a:xfrm>
          <a:off x="3375" y="2805631"/>
          <a:ext cx="4384476" cy="25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Позитивные</a:t>
          </a:r>
          <a:endParaRPr lang="ru-RU" sz="5500" kern="1200" dirty="0"/>
        </a:p>
      </dsp:txBody>
      <dsp:txXfrm>
        <a:off x="3375" y="2805631"/>
        <a:ext cx="4384476" cy="2560322"/>
      </dsp:txXfrm>
    </dsp:sp>
    <dsp:sp modelId="{190CE985-767B-403E-B697-46D2C504B46C}">
      <dsp:nvSpPr>
        <dsp:cNvPr id="0" name=""/>
        <dsp:cNvSpPr/>
      </dsp:nvSpPr>
      <dsp:spPr>
        <a:xfrm>
          <a:off x="4756148" y="2805631"/>
          <a:ext cx="4384476" cy="25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Негативные </a:t>
          </a:r>
          <a:endParaRPr lang="ru-RU" sz="5500" kern="1200" dirty="0"/>
        </a:p>
      </dsp:txBody>
      <dsp:txXfrm>
        <a:off x="4756148" y="2805631"/>
        <a:ext cx="4384476" cy="25603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A671E7-6E24-4DCE-9D09-746C33F3A899}">
      <dsp:nvSpPr>
        <dsp:cNvPr id="0" name=""/>
        <dsp:cNvSpPr/>
      </dsp:nvSpPr>
      <dsp:spPr>
        <a:xfrm>
          <a:off x="1049320" y="371439"/>
          <a:ext cx="5221905" cy="5221905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Принятие ванны или мытье в бане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sp:txBody>
      <dsp:txXfrm>
        <a:off x="3726168" y="1151616"/>
        <a:ext cx="1771717" cy="1212228"/>
      </dsp:txXfrm>
    </dsp:sp>
    <dsp:sp modelId="{0B2096D5-D800-41A2-B04D-074596B8BCA6}">
      <dsp:nvSpPr>
        <dsp:cNvPr id="0" name=""/>
        <dsp:cNvSpPr/>
      </dsp:nvSpPr>
      <dsp:spPr>
        <a:xfrm>
          <a:off x="866553" y="623209"/>
          <a:ext cx="5221905" cy="5221905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Чистота одежды и нательного белья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sp:txBody>
      <dsp:txXfrm>
        <a:off x="4279441" y="2985500"/>
        <a:ext cx="1554138" cy="1311692"/>
      </dsp:txXfrm>
    </dsp:sp>
    <dsp:sp modelId="{6BEDD655-E1D9-4C76-B7B8-FDE9CB024FFC}">
      <dsp:nvSpPr>
        <dsp:cNvPr id="0" name=""/>
        <dsp:cNvSpPr/>
      </dsp:nvSpPr>
      <dsp:spPr>
        <a:xfrm>
          <a:off x="866553" y="623209"/>
          <a:ext cx="5221905" cy="5221905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Чистка зубов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sp:txBody>
      <dsp:txXfrm>
        <a:off x="2545023" y="4539638"/>
        <a:ext cx="1864966" cy="1118979"/>
      </dsp:txXfrm>
    </dsp:sp>
    <dsp:sp modelId="{7542D818-D7DD-4B24-B1C8-6953F05CE4A0}">
      <dsp:nvSpPr>
        <dsp:cNvPr id="0" name=""/>
        <dsp:cNvSpPr/>
      </dsp:nvSpPr>
      <dsp:spPr>
        <a:xfrm>
          <a:off x="866553" y="566551"/>
          <a:ext cx="5221905" cy="5221905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Наличие своей постели и своего полотенца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sp:txBody>
      <dsp:txXfrm>
        <a:off x="1115215" y="2928842"/>
        <a:ext cx="1554138" cy="1311692"/>
      </dsp:txXfrm>
    </dsp:sp>
    <dsp:sp modelId="{CB0798E0-DCBF-42A3-B9FF-392CA1CCBA99}">
      <dsp:nvSpPr>
        <dsp:cNvPr id="0" name=""/>
        <dsp:cNvSpPr/>
      </dsp:nvSpPr>
      <dsp:spPr>
        <a:xfrm>
          <a:off x="866553" y="623209"/>
          <a:ext cx="5221905" cy="5221905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Содержание в чистоте своего дома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sp:txBody>
      <dsp:txXfrm>
        <a:off x="1628081" y="1418928"/>
        <a:ext cx="1771717" cy="1212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724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71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463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картинкам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9" name="Рисунок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Рисунок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244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456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79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897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4681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737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695" y="4788110"/>
            <a:ext cx="11125200" cy="914400"/>
          </a:xfrm>
        </p:spPr>
        <p:txBody>
          <a:bodyPr/>
          <a:lstStyle/>
          <a:p>
            <a:r>
              <a:rPr lang="ru-RU" dirty="0" smtClean="0"/>
              <a:t>«Твое здоровье. Личная гигиена»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Единственная красота, которую я знаю - это здоровье.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Г.Гейне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Two people lifting weights"/>
          <p:cNvPicPr>
            <a:picLocks noGrp="1" noChangeAspect="1"/>
          </p:cNvPicPr>
          <p:nvPr>
            <p:ph type="pic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  <p:pic>
        <p:nvPicPr>
          <p:cNvPr id="8" name="Рисунок 7" descr="Closeup of Granny Smith apple and tape measure"/>
          <p:cNvPicPr>
            <a:picLocks noGrp="1" noChangeAspect="1"/>
          </p:cNvPicPr>
          <p:nvPr>
            <p:ph type="pic" idx="1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  <p:pic>
        <p:nvPicPr>
          <p:cNvPr id="9" name="Рисунок 8" descr="Man and woman running on indoor track"/>
          <p:cNvPicPr>
            <a:picLocks noGrp="1" noChangeAspect="1"/>
          </p:cNvPicPr>
          <p:nvPr>
            <p:ph type="pic" idx="1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xmlns="" val="303468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743803"/>
          </a:xfrm>
        </p:spPr>
        <p:txBody>
          <a:bodyPr/>
          <a:lstStyle/>
          <a:p>
            <a:r>
              <a:rPr lang="ru-RU" dirty="0" smtClean="0"/>
              <a:t>Слагаемые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209533"/>
            <a:ext cx="9144000" cy="5259506"/>
          </a:xfrm>
        </p:spPr>
        <p:txBody>
          <a:bodyPr>
            <a:normAutofit/>
          </a:bodyPr>
          <a:lstStyle/>
          <a:p>
            <a:r>
              <a:rPr lang="ru-RU" dirty="0" smtClean="0"/>
              <a:t>подвижный образ жизни; </a:t>
            </a:r>
            <a:endParaRPr lang="ru-RU" dirty="0" smtClean="0"/>
          </a:p>
          <a:p>
            <a:r>
              <a:rPr lang="ru-RU" dirty="0" smtClean="0"/>
              <a:t>правильное </a:t>
            </a:r>
            <a:r>
              <a:rPr lang="ru-RU" dirty="0" smtClean="0"/>
              <a:t>питание; </a:t>
            </a:r>
            <a:endParaRPr lang="ru-RU" dirty="0" smtClean="0"/>
          </a:p>
          <a:p>
            <a:r>
              <a:rPr lang="ru-RU" dirty="0" smtClean="0"/>
              <a:t>отказ </a:t>
            </a:r>
            <a:r>
              <a:rPr lang="ru-RU" dirty="0" smtClean="0"/>
              <a:t>от вредных привычек; </a:t>
            </a:r>
            <a:endParaRPr lang="ru-RU" dirty="0" smtClean="0"/>
          </a:p>
          <a:p>
            <a:r>
              <a:rPr lang="ru-RU" dirty="0" smtClean="0"/>
              <a:t>режим </a:t>
            </a:r>
            <a:r>
              <a:rPr lang="ru-RU" dirty="0" smtClean="0"/>
              <a:t>дня; </a:t>
            </a:r>
            <a:endParaRPr lang="ru-RU" dirty="0" smtClean="0"/>
          </a:p>
          <a:p>
            <a:r>
              <a:rPr lang="ru-RU" dirty="0" smtClean="0"/>
              <a:t>активный </a:t>
            </a:r>
            <a:r>
              <a:rPr lang="ru-RU" dirty="0" smtClean="0"/>
              <a:t>отдых; </a:t>
            </a:r>
            <a:endParaRPr lang="ru-RU" dirty="0" smtClean="0"/>
          </a:p>
          <a:p>
            <a:r>
              <a:rPr lang="ru-RU" dirty="0" smtClean="0"/>
              <a:t>полноценный </a:t>
            </a:r>
            <a:r>
              <a:rPr lang="ru-RU" dirty="0" smtClean="0"/>
              <a:t>сон; </a:t>
            </a:r>
            <a:endParaRPr lang="ru-RU" dirty="0" smtClean="0"/>
          </a:p>
          <a:p>
            <a:r>
              <a:rPr lang="ru-RU" dirty="0" smtClean="0"/>
              <a:t>закаливание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личная </a:t>
            </a:r>
            <a:r>
              <a:rPr lang="ru-RU" dirty="0" smtClean="0"/>
              <a:t>гигиена; </a:t>
            </a:r>
            <a:endParaRPr lang="ru-RU" dirty="0" smtClean="0"/>
          </a:p>
          <a:p>
            <a:r>
              <a:rPr lang="ru-RU" dirty="0" smtClean="0"/>
              <a:t>положительные </a:t>
            </a:r>
            <a:r>
              <a:rPr lang="ru-RU" dirty="0" smtClean="0"/>
              <a:t>эмоции; </a:t>
            </a:r>
            <a:endParaRPr lang="ru-RU" dirty="0" smtClean="0"/>
          </a:p>
          <a:p>
            <a:r>
              <a:rPr lang="ru-RU" dirty="0" smtClean="0"/>
              <a:t>занятия физкультурой и спортом.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69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24000" y="805218"/>
          <a:ext cx="9144000" cy="5366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1459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Правила, необходимые для того, чтобы быть здоровым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4490113"/>
            <a:ext cx="10515600" cy="507546"/>
          </a:xfrm>
        </p:spPr>
        <p:txBody>
          <a:bodyPr/>
          <a:lstStyle/>
          <a:p>
            <a:r>
              <a:rPr lang="ru-RU" dirty="0" smtClean="0"/>
              <a:t>Позитивные факторы здоровья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4599295"/>
            <a:ext cx="10515600" cy="398363"/>
          </a:xfrm>
        </p:spPr>
        <p:txBody>
          <a:bodyPr/>
          <a:lstStyle/>
          <a:p>
            <a:r>
              <a:rPr lang="ru-RU" dirty="0" smtClean="0"/>
              <a:t>необходимо соблюдать правила гигиены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Гигиена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переводе с греческого языка – целостный, приносящий здоровье.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4176215"/>
            <a:ext cx="10515600" cy="821444"/>
          </a:xfrm>
        </p:spPr>
        <p:txBody>
          <a:bodyPr/>
          <a:lstStyle/>
          <a:p>
            <a:r>
              <a:rPr lang="ru-RU" dirty="0" smtClean="0"/>
              <a:t>Что такое личная гигиена?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6391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личной гигиены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соблюдение </a:t>
            </a:r>
            <a:r>
              <a:rPr lang="ru-RU" dirty="0" smtClean="0"/>
              <a:t>требований </a:t>
            </a:r>
            <a:r>
              <a:rPr lang="ru-RU" dirty="0" smtClean="0"/>
              <a:t>к чистоте тела.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2246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620973"/>
          </a:xfrm>
        </p:spPr>
        <p:txBody>
          <a:bodyPr/>
          <a:lstStyle/>
          <a:p>
            <a:r>
              <a:rPr lang="ru-RU" dirty="0" smtClean="0"/>
              <a:t>Правила личной гигиены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286603" y="641446"/>
          <a:ext cx="7137779" cy="6216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36938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799" y="238836"/>
            <a:ext cx="4553803" cy="607325"/>
          </a:xfrm>
        </p:spPr>
        <p:txBody>
          <a:bodyPr/>
          <a:lstStyle/>
          <a:p>
            <a:r>
              <a:rPr lang="ru-RU" b="1" i="1" dirty="0" smtClean="0"/>
              <a:t>Режим дня</a:t>
            </a:r>
            <a:endParaRPr lang="ru-RU" dirty="0"/>
          </a:p>
        </p:txBody>
      </p:sp>
      <p:graphicFrame>
        <p:nvGraphicFramePr>
          <p:cNvPr id="3" name="Group 3"/>
          <p:cNvGraphicFramePr>
            <a:graphicFrameLocks noGrp="1"/>
          </p:cNvGraphicFramePr>
          <p:nvPr/>
        </p:nvGraphicFramePr>
        <p:xfrm>
          <a:off x="172870" y="418010"/>
          <a:ext cx="6096000" cy="604710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Пробуждение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7ч. 30 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Утренняя гимнастика, закаливающие процедуры. Уборка постели , умывание.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7ч.30 мин.- 8 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Утренний завтрак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8ч.-8ч. 30 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Прогулка перед школой и дорога в школу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8ч.30мин. – 9 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Учебные занятия в школе, внеклассные занятия, общественная работа.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9ч. – 14ч.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Дорога из школы домой( прогулка)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14ч.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0мин. – 15ч.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15ч. – 15ч. 30мин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Пребывание на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воздухе:прогулка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подвижные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игры,развлечения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15ч. 30 мин –17ч.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Приготовление уроков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17ч.-20ч.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Свободные занятия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20ч.-21ч. 30мин.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Приготовление ко сну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21ч. 30мин – 22ч.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22ч.-7ч.30мин.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4785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922391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382D75-6DC6-4908-8B05-64D061C4B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TS102922391</Template>
  <TotalTime>0</TotalTime>
  <Words>248</Words>
  <Application>Microsoft Office PowerPoint</Application>
  <PresentationFormat>Произвольный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TS102922391</vt:lpstr>
      <vt:lpstr>«Твое здоровье. Личная гигиена»</vt:lpstr>
      <vt:lpstr>Слагаемые здоровья</vt:lpstr>
      <vt:lpstr>Слайд 3</vt:lpstr>
      <vt:lpstr>Правила, необходимые для того, чтобы быть здоровым</vt:lpstr>
      <vt:lpstr>Личная гигиена</vt:lpstr>
      <vt:lpstr>Гигиена –  в переводе с греческого языка – целостный, приносящий здоровье. </vt:lpstr>
      <vt:lpstr>Правила личной гигиены</vt:lpstr>
      <vt:lpstr>Правила личной гигиены</vt:lpstr>
      <vt:lpstr>Режим дня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2013-01-29T01:20:47Z</dcterms:created>
  <dcterms:modified xsi:type="dcterms:W3CDTF">2013-01-29T03:30:35Z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